
<file path=[Content_Types].xml><?xml version="1.0" encoding="utf-8"?>
<Types xmlns="http://schemas.openxmlformats.org/package/2006/content-types">
  <Default Extension="png" ContentType="image/png"/>
  <Default Extension="bin" ContentType="application/vnd.ms-office.activeX"/>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wmv" ContentType="video/x-ms-wm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activeX/activeX1.xml" ContentType="application/vnd.ms-office.activeX+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activeX/activeX2.xml" ContentType="application/vnd.ms-office.activeX+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activeX/activeX3.xml" ContentType="application/vnd.ms-office.activeX+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activeX/activeX4.xml" ContentType="application/vnd.ms-office.activeX+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25"/>
  </p:notesMasterIdLst>
  <p:handoutMasterIdLst>
    <p:handoutMasterId r:id="rId26"/>
  </p:handoutMasterIdLst>
  <p:sldIdLst>
    <p:sldId id="256" r:id="rId2"/>
    <p:sldId id="257" r:id="rId3"/>
    <p:sldId id="258" r:id="rId4"/>
    <p:sldId id="259" r:id="rId5"/>
    <p:sldId id="264" r:id="rId6"/>
    <p:sldId id="278" r:id="rId7"/>
    <p:sldId id="267" r:id="rId8"/>
    <p:sldId id="265" r:id="rId9"/>
    <p:sldId id="266" r:id="rId10"/>
    <p:sldId id="280" r:id="rId11"/>
    <p:sldId id="268" r:id="rId12"/>
    <p:sldId id="269" r:id="rId13"/>
    <p:sldId id="281" r:id="rId14"/>
    <p:sldId id="282" r:id="rId15"/>
    <p:sldId id="274" r:id="rId16"/>
    <p:sldId id="275" r:id="rId17"/>
    <p:sldId id="276" r:id="rId18"/>
    <p:sldId id="283" r:id="rId19"/>
    <p:sldId id="277" r:id="rId20"/>
    <p:sldId id="270" r:id="rId21"/>
    <p:sldId id="279" r:id="rId22"/>
    <p:sldId id="271" r:id="rId23"/>
    <p:sldId id="273" r:id="rId24"/>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86294"/>
    <a:srgbClr val="2B4C73"/>
    <a:srgbClr val="8DC7FB"/>
    <a:srgbClr val="0476DE"/>
    <a:srgbClr val="D27800"/>
    <a:srgbClr val="9BCFFD"/>
    <a:srgbClr val="C8E4FD"/>
    <a:srgbClr val="FFB95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8239" autoAdjust="0"/>
    <p:restoredTop sz="94660"/>
  </p:normalViewPr>
  <p:slideViewPr>
    <p:cSldViewPr>
      <p:cViewPr>
        <p:scale>
          <a:sx n="81" d="100"/>
          <a:sy n="81" d="100"/>
        </p:scale>
        <p:origin x="-480" y="-36"/>
      </p:cViewPr>
      <p:guideLst>
        <p:guide orient="horz" pos="2160"/>
        <p:guide pos="2880"/>
      </p:guideLst>
    </p:cSldViewPr>
  </p:slideViewPr>
  <p:notesTextViewPr>
    <p:cViewPr>
      <p:scale>
        <a:sx n="100" d="100"/>
        <a:sy n="100" d="100"/>
      </p:scale>
      <p:origin x="0" y="0"/>
    </p:cViewPr>
  </p:notesTextViewPr>
  <p:notesViewPr>
    <p:cSldViewPr>
      <p:cViewPr varScale="1">
        <p:scale>
          <a:sx n="88" d="100"/>
          <a:sy n="88" d="100"/>
        </p:scale>
        <p:origin x="-2250" y="-10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activeX/_rels/activeX1.xml.rels><?xml version="1.0" encoding="UTF-8" standalone="yes"?>
<Relationships xmlns="http://schemas.openxmlformats.org/package/2006/relationships"><Relationship Id="rId1" Type="http://schemas.microsoft.com/office/2006/relationships/activeXControlBinary" Target="activeX1.bin"/></Relationships>
</file>

<file path=ppt/activeX/_rels/activeX2.xml.rels><?xml version="1.0" encoding="UTF-8" standalone="yes"?>
<Relationships xmlns="http://schemas.openxmlformats.org/package/2006/relationships"><Relationship Id="rId1" Type="http://schemas.microsoft.com/office/2006/relationships/activeXControlBinary" Target="activeX2.bin"/></Relationships>
</file>

<file path=ppt/activeX/_rels/activeX3.xml.rels><?xml version="1.0" encoding="UTF-8" standalone="yes"?>
<Relationships xmlns="http://schemas.openxmlformats.org/package/2006/relationships"><Relationship Id="rId1" Type="http://schemas.microsoft.com/office/2006/relationships/activeXControlBinary" Target="activeX3.bin"/></Relationships>
</file>

<file path=ppt/activeX/_rels/activeX4.xml.rels><?xml version="1.0" encoding="UTF-8" standalone="yes"?>
<Relationships xmlns="http://schemas.openxmlformats.org/package/2006/relationships"><Relationship Id="rId1" Type="http://schemas.microsoft.com/office/2006/relationships/activeXControlBinary" Target="activeX4.bin"/></Relationships>
</file>

<file path=ppt/activeX/activeX1.xml><?xml version="1.0" encoding="utf-8"?>
<ax:ocx xmlns:ax="http://schemas.microsoft.com/office/2006/activeX" xmlns:r="http://schemas.openxmlformats.org/officeDocument/2006/relationships" ax:classid="{D27CDB6E-AE6D-11CF-96B8-444553540000}" ax:persistence="persistStorage" r:id="rId1"/>
</file>

<file path=ppt/activeX/activeX2.xml><?xml version="1.0" encoding="utf-8"?>
<ax:ocx xmlns:ax="http://schemas.microsoft.com/office/2006/activeX" xmlns:r="http://schemas.openxmlformats.org/officeDocument/2006/relationships" ax:classid="{D27CDB6E-AE6D-11CF-96B8-444553540000}" ax:persistence="persistStorage" r:id="rId1"/>
</file>

<file path=ppt/activeX/activeX3.xml><?xml version="1.0" encoding="utf-8"?>
<ax:ocx xmlns:ax="http://schemas.microsoft.com/office/2006/activeX" xmlns:r="http://schemas.openxmlformats.org/officeDocument/2006/relationships" ax:classid="{D27CDB6E-AE6D-11CF-96B8-444553540000}" ax:persistence="persistStorage" r:id="rId1"/>
</file>

<file path=ppt/activeX/activeX4.xml><?xml version="1.0" encoding="utf-8"?>
<ax:ocx xmlns:ax="http://schemas.microsoft.com/office/2006/activeX" xmlns:r="http://schemas.openxmlformats.org/officeDocument/2006/relationships" ax:classid="{D27CDB6E-AE6D-11CF-96B8-444553540000}" ax:persistence="persistStorage" r:id="rId1"/>
</file>

<file path=ppt/drawings/_rels/vmlDrawing1.vml.rels><?xml version="1.0" encoding="UTF-8" standalone="yes"?>
<Relationships xmlns="http://schemas.openxmlformats.org/package/2006/relationships"><Relationship Id="rId1" Type="http://schemas.openxmlformats.org/officeDocument/2006/relationships/image" Target="../media/image6.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3.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6.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81DBE1A1-2857-47C7-82D2-72463A5A43A1}" type="datetimeFigureOut">
              <a:rPr lang="en-US"/>
              <a:pPr>
                <a:defRPr/>
              </a:pPr>
              <a:t>9/12/2013</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C535D748-EA96-4F2D-A65A-88EB171384BE}" type="slidenum">
              <a:rPr lang="en-US"/>
              <a:pPr>
                <a:defRPr/>
              </a:pPr>
              <a:t>‹#›</a:t>
            </a:fld>
            <a:endParaRPr lang="en-US"/>
          </a:p>
        </p:txBody>
      </p:sp>
    </p:spTree>
    <p:extLst>
      <p:ext uri="{BB962C8B-B14F-4D97-AF65-F5344CB8AC3E}">
        <p14:creationId xmlns:p14="http://schemas.microsoft.com/office/powerpoint/2010/main" val="21459385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Trebuchet MS" pitchFamily="34" charset="0"/>
              </a:defRPr>
            </a:lvl1pPr>
          </a:lstStyle>
          <a:p>
            <a:endParaRPr lang="en-US"/>
          </a:p>
        </p:txBody>
      </p:sp>
      <p:sp>
        <p:nvSpPr>
          <p:cNvPr id="44035"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rebuchet MS" pitchFamily="34" charset="0"/>
              </a:defRPr>
            </a:lvl1pPr>
          </a:lstStyle>
          <a:p>
            <a:fld id="{87A2A965-CB89-4B96-B158-AF827A3B23A9}" type="datetimeFigureOut">
              <a:rPr lang="en-US"/>
              <a:pPr/>
              <a:t>9/12/2013</a:t>
            </a:fld>
            <a:endParaRPr lang="en-US"/>
          </a:p>
        </p:txBody>
      </p:sp>
      <p:sp>
        <p:nvSpPr>
          <p:cNvPr id="4403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4403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4038"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Trebuchet MS" pitchFamily="34" charset="0"/>
              </a:defRPr>
            </a:lvl1pPr>
          </a:lstStyle>
          <a:p>
            <a:endParaRPr lang="en-US"/>
          </a:p>
        </p:txBody>
      </p:sp>
      <p:sp>
        <p:nvSpPr>
          <p:cNvPr id="44039"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Trebuchet MS" pitchFamily="34" charset="0"/>
              </a:defRPr>
            </a:lvl1pPr>
          </a:lstStyle>
          <a:p>
            <a:fld id="{78A5976E-39D5-4B99-982B-21E8306D7DF9}" type="slidenum">
              <a:rPr lang="en-US"/>
              <a:pPr/>
              <a:t>‹#›</a:t>
            </a:fld>
            <a:endParaRPr lang="en-US"/>
          </a:p>
        </p:txBody>
      </p:sp>
    </p:spTree>
    <p:extLst>
      <p:ext uri="{BB962C8B-B14F-4D97-AF65-F5344CB8AC3E}">
        <p14:creationId xmlns:p14="http://schemas.microsoft.com/office/powerpoint/2010/main" val="3826712894"/>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Calibri" pitchFamily="34" charset="0"/>
        <a:ea typeface="+mn-ea"/>
        <a:cs typeface="+mn-cs"/>
      </a:defRPr>
    </a:lvl1pPr>
    <a:lvl2pPr marL="457200" algn="l" rtl="0" fontAlgn="base">
      <a:spcBef>
        <a:spcPct val="30000"/>
      </a:spcBef>
      <a:spcAft>
        <a:spcPct val="0"/>
      </a:spcAft>
      <a:defRPr sz="1200" kern="1200">
        <a:solidFill>
          <a:schemeClr val="tx1"/>
        </a:solidFill>
        <a:latin typeface="Calibri" pitchFamily="34" charset="0"/>
        <a:ea typeface="+mn-ea"/>
        <a:cs typeface="+mn-cs"/>
      </a:defRPr>
    </a:lvl2pPr>
    <a:lvl3pPr marL="914400" algn="l" rtl="0" fontAlgn="base">
      <a:spcBef>
        <a:spcPct val="30000"/>
      </a:spcBef>
      <a:spcAft>
        <a:spcPct val="0"/>
      </a:spcAft>
      <a:defRPr sz="1200" kern="1200">
        <a:solidFill>
          <a:schemeClr val="tx1"/>
        </a:solidFill>
        <a:latin typeface="Calibri" pitchFamily="34" charset="0"/>
        <a:ea typeface="+mn-ea"/>
        <a:cs typeface="+mn-cs"/>
      </a:defRPr>
    </a:lvl3pPr>
    <a:lvl4pPr marL="1371600" algn="l" rtl="0" fontAlgn="base">
      <a:spcBef>
        <a:spcPct val="30000"/>
      </a:spcBef>
      <a:spcAft>
        <a:spcPct val="0"/>
      </a:spcAft>
      <a:defRPr sz="1200" kern="1200">
        <a:solidFill>
          <a:schemeClr val="tx1"/>
        </a:solidFill>
        <a:latin typeface="Calibri" pitchFamily="34" charset="0"/>
        <a:ea typeface="+mn-ea"/>
        <a:cs typeface="+mn-cs"/>
      </a:defRPr>
    </a:lvl4pPr>
    <a:lvl5pPr marL="1828800" algn="l" rtl="0" fontAlgn="base">
      <a:spcBef>
        <a:spcPct val="30000"/>
      </a:spcBef>
      <a:spcAft>
        <a:spcPct val="0"/>
      </a:spcAft>
      <a:defRPr sz="1200" kern="1200">
        <a:solidFill>
          <a:schemeClr val="tx1"/>
        </a:solidFill>
        <a:latin typeface="Calibri"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Rot="1" noChangeAspect="1" noChangeArrowheads="1" noTextEdit="1"/>
          </p:cNvSpPr>
          <p:nvPr>
            <p:ph type="sldImg"/>
          </p:nvPr>
        </p:nvSpPr>
        <p:spPr>
          <a:ln/>
        </p:spPr>
      </p:sp>
      <p:sp>
        <p:nvSpPr>
          <p:cNvPr id="4505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Rot="1" noChangeAspect="1" noChangeArrowheads="1" noTextEdit="1"/>
          </p:cNvSpPr>
          <p:nvPr>
            <p:ph type="sldImg"/>
          </p:nvPr>
        </p:nvSpPr>
        <p:spPr>
          <a:ln/>
        </p:spPr>
      </p:sp>
      <p:sp>
        <p:nvSpPr>
          <p:cNvPr id="5325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Rot="1" noChangeAspect="1" noChangeArrowheads="1" noTextEdit="1"/>
          </p:cNvSpPr>
          <p:nvPr>
            <p:ph type="sldImg"/>
          </p:nvPr>
        </p:nvSpPr>
        <p:spPr>
          <a:ln/>
        </p:spPr>
      </p:sp>
      <p:sp>
        <p:nvSpPr>
          <p:cNvPr id="5325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Rot="1" noChangeAspect="1" noChangeArrowheads="1" noTextEdit="1"/>
          </p:cNvSpPr>
          <p:nvPr>
            <p:ph type="sldImg"/>
          </p:nvPr>
        </p:nvSpPr>
        <p:spPr>
          <a:ln/>
        </p:spPr>
      </p:sp>
      <p:sp>
        <p:nvSpPr>
          <p:cNvPr id="5427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Rot="1" noChangeAspect="1" noChangeArrowheads="1" noTextEdit="1"/>
          </p:cNvSpPr>
          <p:nvPr>
            <p:ph type="sldImg"/>
          </p:nvPr>
        </p:nvSpPr>
        <p:spPr>
          <a:ln/>
        </p:spPr>
      </p:sp>
      <p:sp>
        <p:nvSpPr>
          <p:cNvPr id="5427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Rot="1" noChangeAspect="1" noChangeArrowheads="1" noTextEdit="1"/>
          </p:cNvSpPr>
          <p:nvPr>
            <p:ph type="sldImg"/>
          </p:nvPr>
        </p:nvSpPr>
        <p:spPr>
          <a:ln/>
        </p:spPr>
      </p:sp>
      <p:sp>
        <p:nvSpPr>
          <p:cNvPr id="5427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Rot="1" noChangeAspect="1" noChangeArrowheads="1" noTextEdit="1"/>
          </p:cNvSpPr>
          <p:nvPr>
            <p:ph type="sldImg"/>
          </p:nvPr>
        </p:nvSpPr>
        <p:spPr>
          <a:ln/>
        </p:spPr>
      </p:sp>
      <p:sp>
        <p:nvSpPr>
          <p:cNvPr id="5529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Rot="1" noChangeAspect="1" noChangeArrowheads="1" noTextEdit="1"/>
          </p:cNvSpPr>
          <p:nvPr>
            <p:ph type="sldImg"/>
          </p:nvPr>
        </p:nvSpPr>
        <p:spPr>
          <a:ln/>
        </p:spPr>
      </p:sp>
      <p:sp>
        <p:nvSpPr>
          <p:cNvPr id="5632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Rot="1" noChangeAspect="1" noChangeArrowheads="1" noTextEdit="1"/>
          </p:cNvSpPr>
          <p:nvPr>
            <p:ph type="sldImg"/>
          </p:nvPr>
        </p:nvSpPr>
        <p:spPr>
          <a:ln/>
        </p:spPr>
      </p:sp>
      <p:sp>
        <p:nvSpPr>
          <p:cNvPr id="5734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Rot="1" noChangeAspect="1" noChangeArrowheads="1" noTextEdit="1"/>
          </p:cNvSpPr>
          <p:nvPr>
            <p:ph type="sldImg"/>
          </p:nvPr>
        </p:nvSpPr>
        <p:spPr>
          <a:ln/>
        </p:spPr>
      </p:sp>
      <p:sp>
        <p:nvSpPr>
          <p:cNvPr id="5734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Rot="1" noChangeAspect="1" noChangeArrowheads="1" noTextEdit="1"/>
          </p:cNvSpPr>
          <p:nvPr>
            <p:ph type="sldImg"/>
          </p:nvPr>
        </p:nvSpPr>
        <p:spPr>
          <a:ln/>
        </p:spPr>
      </p:sp>
      <p:sp>
        <p:nvSpPr>
          <p:cNvPr id="5837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Rot="1" noChangeAspect="1" noChangeArrowheads="1" noTextEdit="1"/>
          </p:cNvSpPr>
          <p:nvPr>
            <p:ph type="sldImg"/>
          </p:nvPr>
        </p:nvSpPr>
        <p:spPr>
          <a:ln/>
        </p:spPr>
      </p:sp>
      <p:sp>
        <p:nvSpPr>
          <p:cNvPr id="4608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Rot="1" noChangeAspect="1" noChangeArrowheads="1" noTextEdit="1"/>
          </p:cNvSpPr>
          <p:nvPr>
            <p:ph type="sldImg"/>
          </p:nvPr>
        </p:nvSpPr>
        <p:spPr>
          <a:ln/>
        </p:spPr>
      </p:sp>
      <p:sp>
        <p:nvSpPr>
          <p:cNvPr id="6041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ln/>
        </p:spPr>
      </p:sp>
      <p:sp>
        <p:nvSpPr>
          <p:cNvPr id="6246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Rot="1" noChangeAspect="1" noChangeArrowheads="1" noTextEdit="1"/>
          </p:cNvSpPr>
          <p:nvPr>
            <p:ph type="sldImg"/>
          </p:nvPr>
        </p:nvSpPr>
        <p:spPr>
          <a:ln/>
        </p:spPr>
      </p:sp>
      <p:sp>
        <p:nvSpPr>
          <p:cNvPr id="4710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Rot="1" noChangeAspect="1" noChangeArrowheads="1" noTextEdit="1"/>
          </p:cNvSpPr>
          <p:nvPr>
            <p:ph type="sldImg"/>
          </p:nvPr>
        </p:nvSpPr>
        <p:spPr>
          <a:ln/>
        </p:spPr>
      </p:sp>
      <p:sp>
        <p:nvSpPr>
          <p:cNvPr id="4813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Rot="1" noChangeAspect="1" noChangeArrowheads="1" noTextEdit="1"/>
          </p:cNvSpPr>
          <p:nvPr>
            <p:ph type="sldImg"/>
          </p:nvPr>
        </p:nvSpPr>
        <p:spPr>
          <a:ln/>
        </p:spPr>
      </p:sp>
      <p:sp>
        <p:nvSpPr>
          <p:cNvPr id="4915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Rot="1" noChangeAspect="1" noChangeArrowheads="1" noTextEdit="1"/>
          </p:cNvSpPr>
          <p:nvPr>
            <p:ph type="sldImg"/>
          </p:nvPr>
        </p:nvSpPr>
        <p:spPr>
          <a:ln/>
        </p:spPr>
      </p:sp>
      <p:sp>
        <p:nvSpPr>
          <p:cNvPr id="4915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Rot="1" noChangeAspect="1" noChangeArrowheads="1" noTextEdit="1"/>
          </p:cNvSpPr>
          <p:nvPr>
            <p:ph type="sldImg"/>
          </p:nvPr>
        </p:nvSpPr>
        <p:spPr>
          <a:ln/>
        </p:spPr>
      </p:sp>
      <p:sp>
        <p:nvSpPr>
          <p:cNvPr id="5222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Rot="1" noChangeAspect="1" noChangeArrowheads="1" noTextEdit="1"/>
          </p:cNvSpPr>
          <p:nvPr>
            <p:ph type="sldImg"/>
          </p:nvPr>
        </p:nvSpPr>
        <p:spPr>
          <a:ln/>
        </p:spPr>
      </p:sp>
      <p:sp>
        <p:nvSpPr>
          <p:cNvPr id="5017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Rot="1" noChangeAspect="1" noChangeArrowheads="1" noTextEdit="1"/>
          </p:cNvSpPr>
          <p:nvPr>
            <p:ph type="sldImg"/>
          </p:nvPr>
        </p:nvSpPr>
        <p:spPr>
          <a:ln/>
        </p:spPr>
      </p:sp>
      <p:sp>
        <p:nvSpPr>
          <p:cNvPr id="51203" name="Rectangle 3"/>
          <p:cNvSpPr>
            <a:spLocks noGrp="1" noChangeArrowheads="1"/>
          </p:cNvSpPr>
          <p:nvPr>
            <p:ph type="body" idx="1"/>
          </p:nvPr>
        </p:nvSpPr>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APS11e Title Layout">
    <p:spTree>
      <p:nvGrpSpPr>
        <p:cNvPr id="1" name=""/>
        <p:cNvGrpSpPr/>
        <p:nvPr/>
      </p:nvGrpSpPr>
      <p:grpSpPr>
        <a:xfrm>
          <a:off x="0" y="0"/>
          <a:ext cx="0" cy="0"/>
          <a:chOff x="0" y="0"/>
          <a:chExt cx="0" cy="0"/>
        </a:xfrm>
      </p:grpSpPr>
      <p:sp>
        <p:nvSpPr>
          <p:cNvPr id="3" name="Rectangle 6"/>
          <p:cNvSpPr/>
          <p:nvPr userDrawn="1"/>
        </p:nvSpPr>
        <p:spPr>
          <a:xfrm>
            <a:off x="23813" y="4495800"/>
            <a:ext cx="9080500" cy="1447800"/>
          </a:xfrm>
          <a:prstGeom prst="rect">
            <a:avLst/>
          </a:prstGeom>
          <a:solidFill>
            <a:srgbClr val="386294"/>
          </a:solidFill>
          <a:ln w="38100">
            <a:solidFill>
              <a:schemeClr val="bg1"/>
            </a:solidFill>
          </a:ln>
          <a:effectLst>
            <a:outerShdw blurRad="38100" dist="254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6200" dirty="0"/>
          </a:p>
        </p:txBody>
      </p:sp>
      <p:sp>
        <p:nvSpPr>
          <p:cNvPr id="5" name="Oval 16"/>
          <p:cNvSpPr/>
          <p:nvPr userDrawn="1"/>
        </p:nvSpPr>
        <p:spPr>
          <a:xfrm>
            <a:off x="4038600" y="2819400"/>
            <a:ext cx="1447800" cy="1447800"/>
          </a:xfrm>
          <a:prstGeom prst="ellipse">
            <a:avLst/>
          </a:prstGeom>
          <a:blipFill dpi="0" rotWithShape="1">
            <a:blip r:embed="rId2" cstate="print"/>
            <a:srcRect/>
            <a:tile tx="-6350" ty="19050" sx="25000" sy="25000" flip="none" algn="tl"/>
          </a:blipFill>
        </p:spPr>
        <p:style>
          <a:lnRef idx="3">
            <a:schemeClr val="lt1"/>
          </a:lnRef>
          <a:fillRef idx="1">
            <a:schemeClr val="accent3"/>
          </a:fillRef>
          <a:effectRef idx="1">
            <a:schemeClr val="accent3"/>
          </a:effectRef>
          <a:fontRef idx="minor">
            <a:schemeClr val="lt1"/>
          </a:fontRef>
        </p:style>
        <p:txBody>
          <a:bodyPr anchor="ctr"/>
          <a:lstStyle/>
          <a:p>
            <a:pPr algn="ctr" fontAlgn="auto">
              <a:spcBef>
                <a:spcPts val="0"/>
              </a:spcBef>
              <a:spcAft>
                <a:spcPts val="0"/>
              </a:spcAft>
              <a:defRPr/>
            </a:pPr>
            <a:endParaRPr lang="en-US"/>
          </a:p>
        </p:txBody>
      </p:sp>
      <p:sp>
        <p:nvSpPr>
          <p:cNvPr id="6" name="Oval 17"/>
          <p:cNvSpPr/>
          <p:nvPr userDrawn="1"/>
        </p:nvSpPr>
        <p:spPr>
          <a:xfrm>
            <a:off x="5715000" y="2819400"/>
            <a:ext cx="1447800" cy="1447800"/>
          </a:xfrm>
          <a:prstGeom prst="ellipse">
            <a:avLst/>
          </a:prstGeom>
          <a:blipFill dpi="0" rotWithShape="1">
            <a:blip r:embed="rId3" cstate="print"/>
            <a:srcRect/>
            <a:tile tx="-406400" ty="-63500" sx="35000" sy="35000" flip="none" algn="tl"/>
          </a:blipFill>
        </p:spPr>
        <p:style>
          <a:lnRef idx="3">
            <a:schemeClr val="lt1"/>
          </a:lnRef>
          <a:fillRef idx="1">
            <a:schemeClr val="accent3"/>
          </a:fillRef>
          <a:effectRef idx="1">
            <a:schemeClr val="accent3"/>
          </a:effectRef>
          <a:fontRef idx="minor">
            <a:schemeClr val="lt1"/>
          </a:fontRef>
        </p:style>
        <p:txBody>
          <a:bodyPr anchor="ctr"/>
          <a:lstStyle/>
          <a:p>
            <a:pPr algn="ctr" fontAlgn="auto">
              <a:spcBef>
                <a:spcPts val="0"/>
              </a:spcBef>
              <a:spcAft>
                <a:spcPts val="0"/>
              </a:spcAft>
              <a:defRPr/>
            </a:pPr>
            <a:endParaRPr lang="en-US"/>
          </a:p>
        </p:txBody>
      </p:sp>
      <p:sp>
        <p:nvSpPr>
          <p:cNvPr id="7" name="Oval 18"/>
          <p:cNvSpPr/>
          <p:nvPr userDrawn="1"/>
        </p:nvSpPr>
        <p:spPr>
          <a:xfrm>
            <a:off x="7391400" y="2819400"/>
            <a:ext cx="1447800" cy="1447800"/>
          </a:xfrm>
          <a:prstGeom prst="ellipse">
            <a:avLst/>
          </a:prstGeom>
          <a:blipFill dpi="0" rotWithShape="1">
            <a:blip r:embed="rId4" cstate="print"/>
            <a:srcRect/>
            <a:tile tx="-406400" ty="12700" sx="35000" sy="35000" flip="none" algn="tl"/>
          </a:blipFill>
        </p:spPr>
        <p:style>
          <a:lnRef idx="3">
            <a:schemeClr val="lt1"/>
          </a:lnRef>
          <a:fillRef idx="1">
            <a:schemeClr val="accent3"/>
          </a:fillRef>
          <a:effectRef idx="1">
            <a:schemeClr val="accent3"/>
          </a:effectRef>
          <a:fontRef idx="minor">
            <a:schemeClr val="lt1"/>
          </a:fontRef>
        </p:style>
        <p:txBody>
          <a:bodyPr anchor="ctr"/>
          <a:lstStyle/>
          <a:p>
            <a:pPr algn="ctr" fontAlgn="auto">
              <a:spcBef>
                <a:spcPts val="0"/>
              </a:spcBef>
              <a:spcAft>
                <a:spcPts val="0"/>
              </a:spcAft>
              <a:defRPr/>
            </a:pPr>
            <a:endParaRPr lang="en-US"/>
          </a:p>
        </p:txBody>
      </p:sp>
      <p:sp>
        <p:nvSpPr>
          <p:cNvPr id="11" name="Text Placeholder 10"/>
          <p:cNvSpPr>
            <a:spLocks noGrp="1"/>
          </p:cNvSpPr>
          <p:nvPr>
            <p:ph type="body" sz="quarter" idx="10"/>
          </p:nvPr>
        </p:nvSpPr>
        <p:spPr>
          <a:xfrm>
            <a:off x="0" y="4572000"/>
            <a:ext cx="8915400" cy="1295400"/>
          </a:xfrm>
          <a:prstGeom prst="rect">
            <a:avLst/>
          </a:prstGeom>
        </p:spPr>
        <p:txBody>
          <a:bodyPr anchor="ctr" anchorCtr="0">
            <a:normAutofit/>
          </a:bodyPr>
          <a:lstStyle>
            <a:lvl1pPr algn="r">
              <a:buFontTx/>
              <a:buNone/>
              <a:defRPr sz="7200" b="1">
                <a:ln w="6350">
                  <a:solidFill>
                    <a:schemeClr val="tx1">
                      <a:lumMod val="75000"/>
                      <a:lumOff val="25000"/>
                    </a:schemeClr>
                  </a:solidFill>
                </a:ln>
                <a:solidFill>
                  <a:schemeClr val="bg1"/>
                </a:solidFill>
                <a:effectLst>
                  <a:outerShdw blurRad="50800" dist="50800" dir="2700000" algn="tl" rotWithShape="0">
                    <a:prstClr val="black">
                      <a:alpha val="70000"/>
                    </a:prstClr>
                  </a:outerShdw>
                </a:effectLst>
              </a:defRPr>
            </a:lvl1pPr>
          </a:lstStyle>
          <a:p>
            <a:pPr lvl="0"/>
            <a:r>
              <a:rPr lang="en-US" dirty="0" smtClean="0"/>
              <a:t>Click to edit Master text styles</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APS11e Video Layout">
    <p:spTree>
      <p:nvGrpSpPr>
        <p:cNvPr id="1" name=""/>
        <p:cNvGrpSpPr/>
        <p:nvPr/>
      </p:nvGrpSpPr>
      <p:grpSpPr>
        <a:xfrm>
          <a:off x="0" y="0"/>
          <a:ext cx="0" cy="0"/>
          <a:chOff x="0" y="0"/>
          <a:chExt cx="0" cy="0"/>
        </a:xfrm>
      </p:grpSpPr>
      <p:sp>
        <p:nvSpPr>
          <p:cNvPr id="4" name="Rectangle 6"/>
          <p:cNvSpPr/>
          <p:nvPr userDrawn="1"/>
        </p:nvSpPr>
        <p:spPr>
          <a:xfrm>
            <a:off x="854075" y="152400"/>
            <a:ext cx="8258175" cy="1219200"/>
          </a:xfrm>
          <a:prstGeom prst="rect">
            <a:avLst/>
          </a:prstGeom>
          <a:solidFill>
            <a:srgbClr val="4274B0"/>
          </a:solidFill>
          <a:ln w="38100">
            <a:solidFill>
              <a:schemeClr val="bg1"/>
            </a:solidFill>
          </a:ln>
          <a:effectLst>
            <a:outerShdw blurRad="38100" dist="254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6200" dirty="0"/>
          </a:p>
        </p:txBody>
      </p:sp>
      <p:sp>
        <p:nvSpPr>
          <p:cNvPr id="5" name="Rectangle 7"/>
          <p:cNvSpPr/>
          <p:nvPr userDrawn="1"/>
        </p:nvSpPr>
        <p:spPr>
          <a:xfrm>
            <a:off x="0" y="0"/>
            <a:ext cx="838200" cy="6858000"/>
          </a:xfrm>
          <a:prstGeom prst="rect">
            <a:avLst/>
          </a:prstGeom>
          <a:solidFill>
            <a:srgbClr val="386294"/>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sp>
        <p:nvSpPr>
          <p:cNvPr id="7" name="TextBox 9"/>
          <p:cNvSpPr txBox="1"/>
          <p:nvPr userDrawn="1"/>
        </p:nvSpPr>
        <p:spPr>
          <a:xfrm>
            <a:off x="1905000" y="6324600"/>
            <a:ext cx="6096000" cy="246063"/>
          </a:xfrm>
          <a:prstGeom prst="rect">
            <a:avLst/>
          </a:prstGeom>
          <a:noFill/>
        </p:spPr>
        <p:txBody>
          <a:bodyPr>
            <a:spAutoFit/>
          </a:bodyPr>
          <a:lstStyle/>
          <a:p>
            <a:pPr algn="ctr" fontAlgn="auto">
              <a:spcBef>
                <a:spcPts val="0"/>
              </a:spcBef>
              <a:spcAft>
                <a:spcPts val="0"/>
              </a:spcAft>
              <a:defRPr/>
            </a:pPr>
            <a:r>
              <a:rPr lang="en-US" sz="1000" dirty="0">
                <a:solidFill>
                  <a:schemeClr val="tx1">
                    <a:lumMod val="75000"/>
                    <a:lumOff val="25000"/>
                  </a:schemeClr>
                </a:solidFill>
                <a:latin typeface="+mn-lt"/>
              </a:rPr>
              <a:t>(click above to play)</a:t>
            </a:r>
          </a:p>
        </p:txBody>
      </p:sp>
      <p:sp>
        <p:nvSpPr>
          <p:cNvPr id="2" name="Title 1"/>
          <p:cNvSpPr>
            <a:spLocks noGrp="1"/>
          </p:cNvSpPr>
          <p:nvPr>
            <p:ph type="title"/>
          </p:nvPr>
        </p:nvSpPr>
        <p:spPr>
          <a:xfrm>
            <a:off x="1524000" y="228600"/>
            <a:ext cx="7086600" cy="1066800"/>
          </a:xfrm>
          <a:prstGeom prst="rect">
            <a:avLst/>
          </a:prstGeom>
        </p:spPr>
        <p:txBody>
          <a:bodyPr anchor="ctr" anchorCtr="0">
            <a:normAutofit/>
          </a:bodyPr>
          <a:lstStyle>
            <a:lvl1pPr algn="l">
              <a:defRPr sz="5400" b="1">
                <a:ln w="6350">
                  <a:solidFill>
                    <a:schemeClr val="tx1">
                      <a:lumMod val="75000"/>
                      <a:lumOff val="25000"/>
                    </a:schemeClr>
                  </a:solidFill>
                </a:ln>
                <a:solidFill>
                  <a:schemeClr val="bg1"/>
                </a:solidFill>
                <a:effectLst>
                  <a:outerShdw blurRad="50800" dist="38100" dir="2700000" algn="tl" rotWithShape="0">
                    <a:prstClr val="black">
                      <a:alpha val="80000"/>
                    </a:prstClr>
                  </a:outerShdw>
                </a:effectLst>
              </a:defRPr>
            </a:lvl1pPr>
          </a:lstStyle>
          <a:p>
            <a:r>
              <a:rPr lang="en-US" dirty="0" smtClean="0"/>
              <a:t>Click to edit Master title style</a:t>
            </a:r>
            <a:endParaRPr lang="en-US" dirty="0"/>
          </a:p>
        </p:txBody>
      </p:sp>
      <p:sp>
        <p:nvSpPr>
          <p:cNvPr id="12" name="Media Placeholder 11"/>
          <p:cNvSpPr>
            <a:spLocks noGrp="1"/>
          </p:cNvSpPr>
          <p:nvPr>
            <p:ph type="media" sz="quarter" idx="10"/>
          </p:nvPr>
        </p:nvSpPr>
        <p:spPr>
          <a:xfrm>
            <a:off x="1905000" y="1676400"/>
            <a:ext cx="6099048" cy="4572000"/>
          </a:xfrm>
          <a:prstGeom prst="rect">
            <a:avLst/>
          </a:prstGeom>
          <a:ln w="38100">
            <a:solidFill>
              <a:schemeClr val="bg1"/>
            </a:solidFill>
          </a:ln>
          <a:effectLst>
            <a:outerShdw blurRad="76200" dist="38100" dir="2700000" algn="tl" rotWithShape="0">
              <a:prstClr val="black">
                <a:alpha val="70000"/>
              </a:prstClr>
            </a:outerShdw>
          </a:effectLst>
        </p:spPr>
        <p:txBody>
          <a:bodyPr/>
          <a:lstStyle/>
          <a:p>
            <a:pPr lvl="0"/>
            <a:endParaRPr lang="en-US" noProof="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lack">
    <p:spTree>
      <p:nvGrpSpPr>
        <p:cNvPr id="1" name=""/>
        <p:cNvGrpSpPr/>
        <p:nvPr/>
      </p:nvGrpSpPr>
      <p:grpSpPr>
        <a:xfrm>
          <a:off x="0" y="0"/>
          <a:ext cx="0" cy="0"/>
          <a:chOff x="0" y="0"/>
          <a:chExt cx="0" cy="0"/>
        </a:xfrm>
      </p:grpSpPr>
      <p:sp>
        <p:nvSpPr>
          <p:cNvPr id="2" name="Rectangle 1"/>
          <p:cNvSpPr/>
          <p:nvPr userDrawn="1"/>
        </p:nvSpPr>
        <p:spPr>
          <a:xfrm>
            <a:off x="0" y="0"/>
            <a:ext cx="9144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APS11e Main Layout">
    <p:spTree>
      <p:nvGrpSpPr>
        <p:cNvPr id="1" name=""/>
        <p:cNvGrpSpPr/>
        <p:nvPr/>
      </p:nvGrpSpPr>
      <p:grpSpPr>
        <a:xfrm>
          <a:off x="0" y="0"/>
          <a:ext cx="0" cy="0"/>
          <a:chOff x="0" y="0"/>
          <a:chExt cx="0" cy="0"/>
        </a:xfrm>
      </p:grpSpPr>
      <p:sp>
        <p:nvSpPr>
          <p:cNvPr id="4" name="Rectangle 6"/>
          <p:cNvSpPr/>
          <p:nvPr userDrawn="1"/>
        </p:nvSpPr>
        <p:spPr>
          <a:xfrm>
            <a:off x="854075" y="228600"/>
            <a:ext cx="8258175" cy="1447800"/>
          </a:xfrm>
          <a:prstGeom prst="rect">
            <a:avLst/>
          </a:prstGeom>
          <a:solidFill>
            <a:srgbClr val="4274B0"/>
          </a:solidFill>
          <a:ln w="38100">
            <a:solidFill>
              <a:schemeClr val="bg1"/>
            </a:solidFill>
          </a:ln>
          <a:effectLst>
            <a:outerShdw blurRad="38100" dist="254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6200" dirty="0"/>
          </a:p>
        </p:txBody>
      </p:sp>
      <p:sp>
        <p:nvSpPr>
          <p:cNvPr id="5" name="Rectangle 7"/>
          <p:cNvSpPr/>
          <p:nvPr userDrawn="1"/>
        </p:nvSpPr>
        <p:spPr>
          <a:xfrm>
            <a:off x="0" y="0"/>
            <a:ext cx="838200" cy="6858000"/>
          </a:xfrm>
          <a:prstGeom prst="rect">
            <a:avLst/>
          </a:prstGeom>
          <a:solidFill>
            <a:srgbClr val="386294"/>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title"/>
          </p:nvPr>
        </p:nvSpPr>
        <p:spPr>
          <a:xfrm>
            <a:off x="1600200" y="381000"/>
            <a:ext cx="7086600" cy="1143000"/>
          </a:xfrm>
          <a:prstGeom prst="rect">
            <a:avLst/>
          </a:prstGeom>
        </p:spPr>
        <p:txBody>
          <a:bodyPr anchor="ctr" anchorCtr="0">
            <a:normAutofit/>
          </a:bodyPr>
          <a:lstStyle>
            <a:lvl1pPr algn="l">
              <a:defRPr sz="5800" b="1">
                <a:ln w="6350">
                  <a:solidFill>
                    <a:schemeClr val="tx1">
                      <a:lumMod val="75000"/>
                      <a:lumOff val="25000"/>
                    </a:schemeClr>
                  </a:solidFill>
                </a:ln>
                <a:solidFill>
                  <a:schemeClr val="bg1"/>
                </a:solidFill>
                <a:effectLst>
                  <a:outerShdw blurRad="50800" dist="38100" dir="2700000" algn="tl" rotWithShape="0">
                    <a:prstClr val="black">
                      <a:alpha val="80000"/>
                    </a:prstClr>
                  </a:outerShdw>
                </a:effectLst>
              </a:defRPr>
            </a:lvl1pPr>
          </a:lstStyle>
          <a:p>
            <a:r>
              <a:rPr lang="en-US" dirty="0" smtClean="0"/>
              <a:t>Click to edit Master title style</a:t>
            </a:r>
            <a:endParaRPr lang="en-US" dirty="0"/>
          </a:p>
        </p:txBody>
      </p:sp>
      <p:sp>
        <p:nvSpPr>
          <p:cNvPr id="3" name="Content Placeholder 2"/>
          <p:cNvSpPr>
            <a:spLocks noGrp="1"/>
          </p:cNvSpPr>
          <p:nvPr>
            <p:ph idx="1"/>
          </p:nvPr>
        </p:nvSpPr>
        <p:spPr>
          <a:xfrm>
            <a:off x="1295400" y="2438400"/>
            <a:ext cx="7467600" cy="3962400"/>
          </a:xfrm>
          <a:prstGeom prst="rect">
            <a:avLst/>
          </a:prstGeom>
        </p:spPr>
        <p:txBody>
          <a:bodyPr/>
          <a:lstStyle>
            <a:lvl1pPr marL="91440" indent="0">
              <a:lnSpc>
                <a:spcPct val="100000"/>
              </a:lnSpc>
              <a:spcBef>
                <a:spcPts val="0"/>
              </a:spcBef>
              <a:spcAft>
                <a:spcPts val="2400"/>
              </a:spcAft>
              <a:buClr>
                <a:schemeClr val="tx1">
                  <a:lumMod val="75000"/>
                  <a:lumOff val="25000"/>
                </a:schemeClr>
              </a:buClr>
              <a:buSzPct val="80000"/>
              <a:buFontTx/>
              <a:buNone/>
              <a:defRPr sz="4000" b="1">
                <a:effectLst/>
              </a:defRPr>
            </a:lvl1pPr>
            <a:lvl2pPr>
              <a:lnSpc>
                <a:spcPct val="100000"/>
              </a:lnSpc>
              <a:spcBef>
                <a:spcPts val="0"/>
              </a:spcBef>
              <a:spcAft>
                <a:spcPts val="2400"/>
              </a:spcAft>
              <a:buClr>
                <a:schemeClr val="tx1">
                  <a:lumMod val="75000"/>
                  <a:lumOff val="25000"/>
                </a:schemeClr>
              </a:buClr>
              <a:buSzPct val="80000"/>
              <a:buFont typeface="Arial" pitchFamily="34" charset="0"/>
              <a:buChar char="•"/>
              <a:defRPr sz="4000">
                <a:effectLst>
                  <a:outerShdw blurRad="38100" dist="38100" dir="2700000" algn="tl" rotWithShape="0">
                    <a:prstClr val="black">
                      <a:alpha val="70000"/>
                    </a:prstClr>
                  </a:outerShdw>
                </a:effectLst>
              </a:defRPr>
            </a:lvl2pPr>
            <a:lvl3pPr>
              <a:lnSpc>
                <a:spcPct val="100000"/>
              </a:lnSpc>
              <a:spcBef>
                <a:spcPts val="0"/>
              </a:spcBef>
              <a:spcAft>
                <a:spcPts val="2400"/>
              </a:spcAft>
              <a:buClr>
                <a:schemeClr val="tx1">
                  <a:lumMod val="75000"/>
                  <a:lumOff val="25000"/>
                </a:schemeClr>
              </a:buClr>
              <a:buSzPct val="80000"/>
              <a:buFont typeface="Arial" pitchFamily="34" charset="0"/>
              <a:buChar char="•"/>
              <a:defRPr sz="3600">
                <a:effectLst>
                  <a:outerShdw blurRad="38100" dist="38100" dir="2700000" algn="tl" rotWithShape="0">
                    <a:prstClr val="black">
                      <a:alpha val="70000"/>
                    </a:prstClr>
                  </a:outerShdw>
                </a:effectLst>
              </a:defRPr>
            </a:lvl3pPr>
            <a:lvl4pPr>
              <a:lnSpc>
                <a:spcPct val="100000"/>
              </a:lnSpc>
              <a:spcBef>
                <a:spcPts val="0"/>
              </a:spcBef>
              <a:spcAft>
                <a:spcPts val="2400"/>
              </a:spcAft>
              <a:buClr>
                <a:schemeClr val="tx1">
                  <a:lumMod val="75000"/>
                  <a:lumOff val="25000"/>
                </a:schemeClr>
              </a:buClr>
              <a:buSzPct val="80000"/>
              <a:buFont typeface="Arial" pitchFamily="34" charset="0"/>
              <a:buChar char="•"/>
              <a:defRPr sz="3600">
                <a:effectLst>
                  <a:outerShdw blurRad="38100" dist="38100" dir="2700000" algn="tl" rotWithShape="0">
                    <a:prstClr val="black">
                      <a:alpha val="70000"/>
                    </a:prstClr>
                  </a:outerShdw>
                </a:effectLst>
              </a:defRPr>
            </a:lvl4pPr>
            <a:lvl5pPr>
              <a:lnSpc>
                <a:spcPct val="100000"/>
              </a:lnSpc>
              <a:spcBef>
                <a:spcPts val="0"/>
              </a:spcBef>
              <a:spcAft>
                <a:spcPts val="2400"/>
              </a:spcAft>
              <a:buClr>
                <a:schemeClr val="tx1">
                  <a:lumMod val="75000"/>
                  <a:lumOff val="25000"/>
                </a:schemeClr>
              </a:buClr>
              <a:buSzPct val="80000"/>
              <a:buFont typeface="Arial" pitchFamily="34" charset="0"/>
              <a:buChar char="•"/>
              <a:defRPr sz="3600">
                <a:effectLst>
                  <a:outerShdw blurRad="38100" dist="38100" dir="2700000" algn="tl" rotWithShape="0">
                    <a:prstClr val="black">
                      <a:alpha val="70000"/>
                    </a:prstClr>
                  </a:outerShdw>
                </a:effectLst>
              </a:defRPr>
            </a:lvl5pPr>
          </a:lstStyle>
          <a:p>
            <a:pPr lvl="0"/>
            <a:r>
              <a:rPr lang="en-US" dirty="0" smtClean="0"/>
              <a:t>Click to edit Master text styles</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obj" preserve="1">
  <p:cSld name="APS11e Main Layout Bullets">
    <p:spTree>
      <p:nvGrpSpPr>
        <p:cNvPr id="1" name=""/>
        <p:cNvGrpSpPr/>
        <p:nvPr/>
      </p:nvGrpSpPr>
      <p:grpSpPr>
        <a:xfrm>
          <a:off x="0" y="0"/>
          <a:ext cx="0" cy="0"/>
          <a:chOff x="0" y="0"/>
          <a:chExt cx="0" cy="0"/>
        </a:xfrm>
      </p:grpSpPr>
      <p:sp>
        <p:nvSpPr>
          <p:cNvPr id="4" name="Rectangle 6"/>
          <p:cNvSpPr/>
          <p:nvPr userDrawn="1"/>
        </p:nvSpPr>
        <p:spPr>
          <a:xfrm>
            <a:off x="854075" y="228600"/>
            <a:ext cx="8258175" cy="1447800"/>
          </a:xfrm>
          <a:prstGeom prst="rect">
            <a:avLst/>
          </a:prstGeom>
          <a:solidFill>
            <a:srgbClr val="4274B0"/>
          </a:solidFill>
          <a:ln w="38100">
            <a:solidFill>
              <a:schemeClr val="bg1"/>
            </a:solidFill>
          </a:ln>
          <a:effectLst>
            <a:outerShdw blurRad="38100" dist="254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6200" dirty="0"/>
          </a:p>
        </p:txBody>
      </p:sp>
      <p:sp>
        <p:nvSpPr>
          <p:cNvPr id="5" name="Rectangle 7"/>
          <p:cNvSpPr/>
          <p:nvPr userDrawn="1"/>
        </p:nvSpPr>
        <p:spPr>
          <a:xfrm>
            <a:off x="0" y="0"/>
            <a:ext cx="838200" cy="6858000"/>
          </a:xfrm>
          <a:prstGeom prst="rect">
            <a:avLst/>
          </a:prstGeom>
          <a:solidFill>
            <a:srgbClr val="386294"/>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title"/>
          </p:nvPr>
        </p:nvSpPr>
        <p:spPr>
          <a:xfrm>
            <a:off x="1600200" y="381000"/>
            <a:ext cx="7086600" cy="1143000"/>
          </a:xfrm>
          <a:prstGeom prst="rect">
            <a:avLst/>
          </a:prstGeom>
        </p:spPr>
        <p:txBody>
          <a:bodyPr anchor="ctr" anchorCtr="0">
            <a:normAutofit/>
          </a:bodyPr>
          <a:lstStyle>
            <a:lvl1pPr algn="l">
              <a:defRPr sz="5800" b="1">
                <a:ln w="6350">
                  <a:solidFill>
                    <a:schemeClr val="tx1">
                      <a:lumMod val="75000"/>
                      <a:lumOff val="25000"/>
                    </a:schemeClr>
                  </a:solidFill>
                </a:ln>
                <a:solidFill>
                  <a:schemeClr val="bg1"/>
                </a:solidFill>
                <a:effectLst>
                  <a:outerShdw blurRad="50800" dist="38100" dir="2700000" algn="tl" rotWithShape="0">
                    <a:prstClr val="black">
                      <a:alpha val="80000"/>
                    </a:prstClr>
                  </a:outerShdw>
                </a:effectLst>
              </a:defRPr>
            </a:lvl1pPr>
          </a:lstStyle>
          <a:p>
            <a:r>
              <a:rPr lang="en-US" dirty="0" smtClean="0"/>
              <a:t>Click to edit Master title style</a:t>
            </a:r>
            <a:endParaRPr lang="en-US" dirty="0"/>
          </a:p>
        </p:txBody>
      </p:sp>
      <p:sp>
        <p:nvSpPr>
          <p:cNvPr id="3" name="Content Placeholder 2"/>
          <p:cNvSpPr>
            <a:spLocks noGrp="1"/>
          </p:cNvSpPr>
          <p:nvPr>
            <p:ph idx="1"/>
          </p:nvPr>
        </p:nvSpPr>
        <p:spPr>
          <a:xfrm>
            <a:off x="1143000" y="1981201"/>
            <a:ext cx="7620000" cy="4495800"/>
          </a:xfrm>
          <a:prstGeom prst="rect">
            <a:avLst/>
          </a:prstGeom>
        </p:spPr>
        <p:txBody>
          <a:bodyPr/>
          <a:lstStyle>
            <a:lvl1pPr>
              <a:lnSpc>
                <a:spcPct val="100000"/>
              </a:lnSpc>
              <a:spcBef>
                <a:spcPts val="0"/>
              </a:spcBef>
              <a:spcAft>
                <a:spcPts val="1800"/>
              </a:spcAft>
              <a:buClr>
                <a:schemeClr val="tx1">
                  <a:lumMod val="75000"/>
                  <a:lumOff val="25000"/>
                </a:schemeClr>
              </a:buClr>
              <a:buSzPct val="80000"/>
              <a:buFont typeface="Arial" pitchFamily="34" charset="0"/>
              <a:buChar char="•"/>
              <a:defRPr sz="4000" b="1">
                <a:effectLst/>
              </a:defRPr>
            </a:lvl1pPr>
            <a:lvl2pPr>
              <a:lnSpc>
                <a:spcPct val="100000"/>
              </a:lnSpc>
              <a:spcBef>
                <a:spcPts val="0"/>
              </a:spcBef>
              <a:spcAft>
                <a:spcPts val="1800"/>
              </a:spcAft>
              <a:buClr>
                <a:schemeClr val="tx1">
                  <a:lumMod val="75000"/>
                  <a:lumOff val="25000"/>
                </a:schemeClr>
              </a:buClr>
              <a:buSzPct val="80000"/>
              <a:buFont typeface="Arial" pitchFamily="34" charset="0"/>
              <a:buChar char="•"/>
              <a:defRPr sz="3600" b="1">
                <a:effectLst/>
              </a:defRPr>
            </a:lvl2pPr>
            <a:lvl3pPr>
              <a:lnSpc>
                <a:spcPct val="100000"/>
              </a:lnSpc>
              <a:spcBef>
                <a:spcPts val="0"/>
              </a:spcBef>
              <a:spcAft>
                <a:spcPts val="1800"/>
              </a:spcAft>
              <a:buClr>
                <a:schemeClr val="tx1">
                  <a:lumMod val="75000"/>
                  <a:lumOff val="25000"/>
                </a:schemeClr>
              </a:buClr>
              <a:buSzPct val="80000"/>
              <a:buFont typeface="Arial" pitchFamily="34" charset="0"/>
              <a:buChar char="•"/>
              <a:defRPr sz="3200" b="1">
                <a:effectLst/>
              </a:defRPr>
            </a:lvl3pPr>
            <a:lvl4pPr>
              <a:lnSpc>
                <a:spcPct val="100000"/>
              </a:lnSpc>
              <a:spcBef>
                <a:spcPts val="0"/>
              </a:spcBef>
              <a:spcAft>
                <a:spcPts val="1800"/>
              </a:spcAft>
              <a:buClr>
                <a:schemeClr val="tx1">
                  <a:lumMod val="75000"/>
                  <a:lumOff val="25000"/>
                </a:schemeClr>
              </a:buClr>
              <a:buSzPct val="80000"/>
              <a:buFont typeface="Arial" pitchFamily="34" charset="0"/>
              <a:buChar char="•"/>
              <a:defRPr sz="3200" b="1">
                <a:effectLst/>
              </a:defRPr>
            </a:lvl4pPr>
            <a:lvl5pPr>
              <a:lnSpc>
                <a:spcPct val="100000"/>
              </a:lnSpc>
              <a:spcBef>
                <a:spcPts val="0"/>
              </a:spcBef>
              <a:spcAft>
                <a:spcPts val="1800"/>
              </a:spcAft>
              <a:buClr>
                <a:schemeClr val="tx1">
                  <a:lumMod val="75000"/>
                  <a:lumOff val="25000"/>
                </a:schemeClr>
              </a:buClr>
              <a:buSzPct val="80000"/>
              <a:buFont typeface="Arial" pitchFamily="34" charset="0"/>
              <a:buChar char="•"/>
              <a:defRPr sz="3200" b="1">
                <a:effect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APS11e Picture Right">
    <p:spTree>
      <p:nvGrpSpPr>
        <p:cNvPr id="1" name=""/>
        <p:cNvGrpSpPr/>
        <p:nvPr/>
      </p:nvGrpSpPr>
      <p:grpSpPr>
        <a:xfrm>
          <a:off x="0" y="0"/>
          <a:ext cx="0" cy="0"/>
          <a:chOff x="0" y="0"/>
          <a:chExt cx="0" cy="0"/>
        </a:xfrm>
      </p:grpSpPr>
      <p:sp>
        <p:nvSpPr>
          <p:cNvPr id="5" name="Rectangle 6"/>
          <p:cNvSpPr/>
          <p:nvPr userDrawn="1"/>
        </p:nvSpPr>
        <p:spPr>
          <a:xfrm>
            <a:off x="854075" y="228600"/>
            <a:ext cx="8258175" cy="1447800"/>
          </a:xfrm>
          <a:prstGeom prst="rect">
            <a:avLst/>
          </a:prstGeom>
          <a:solidFill>
            <a:srgbClr val="4274B0"/>
          </a:solidFill>
          <a:ln w="38100">
            <a:solidFill>
              <a:schemeClr val="bg1"/>
            </a:solidFill>
          </a:ln>
          <a:effectLst>
            <a:outerShdw blurRad="38100" dist="254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6200" dirty="0"/>
          </a:p>
        </p:txBody>
      </p:sp>
      <p:sp>
        <p:nvSpPr>
          <p:cNvPr id="6" name="Rectangle 7"/>
          <p:cNvSpPr/>
          <p:nvPr userDrawn="1"/>
        </p:nvSpPr>
        <p:spPr>
          <a:xfrm>
            <a:off x="0" y="0"/>
            <a:ext cx="838200" cy="6858000"/>
          </a:xfrm>
          <a:prstGeom prst="rect">
            <a:avLst/>
          </a:prstGeom>
          <a:solidFill>
            <a:srgbClr val="386294"/>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title"/>
          </p:nvPr>
        </p:nvSpPr>
        <p:spPr>
          <a:xfrm>
            <a:off x="1600200" y="381000"/>
            <a:ext cx="7086600" cy="1143000"/>
          </a:xfrm>
          <a:prstGeom prst="rect">
            <a:avLst/>
          </a:prstGeom>
        </p:spPr>
        <p:txBody>
          <a:bodyPr anchor="ctr" anchorCtr="0">
            <a:normAutofit/>
          </a:bodyPr>
          <a:lstStyle>
            <a:lvl1pPr algn="l">
              <a:defRPr sz="5800" b="1">
                <a:ln w="6350">
                  <a:solidFill>
                    <a:schemeClr val="tx1">
                      <a:lumMod val="75000"/>
                      <a:lumOff val="25000"/>
                    </a:schemeClr>
                  </a:solidFill>
                </a:ln>
                <a:solidFill>
                  <a:schemeClr val="bg1"/>
                </a:solidFill>
                <a:effectLst>
                  <a:outerShdw blurRad="50800" dist="38100" dir="2700000" algn="tl" rotWithShape="0">
                    <a:prstClr val="black">
                      <a:alpha val="80000"/>
                    </a:prstClr>
                  </a:outerShdw>
                </a:effectLst>
              </a:defRPr>
            </a:lvl1pPr>
          </a:lstStyle>
          <a:p>
            <a:r>
              <a:rPr lang="en-US" dirty="0" smtClean="0"/>
              <a:t>Click to edit Master title style</a:t>
            </a:r>
            <a:endParaRPr lang="en-US" dirty="0"/>
          </a:p>
        </p:txBody>
      </p:sp>
      <p:sp>
        <p:nvSpPr>
          <p:cNvPr id="3" name="Content Placeholder 2"/>
          <p:cNvSpPr>
            <a:spLocks noGrp="1"/>
          </p:cNvSpPr>
          <p:nvPr>
            <p:ph idx="1"/>
          </p:nvPr>
        </p:nvSpPr>
        <p:spPr>
          <a:xfrm>
            <a:off x="1295400" y="1981201"/>
            <a:ext cx="3733800" cy="4495800"/>
          </a:xfrm>
          <a:prstGeom prst="rect">
            <a:avLst/>
          </a:prstGeom>
        </p:spPr>
        <p:txBody>
          <a:bodyPr/>
          <a:lstStyle>
            <a:lvl1pPr marL="91440" indent="0">
              <a:lnSpc>
                <a:spcPct val="100000"/>
              </a:lnSpc>
              <a:spcBef>
                <a:spcPts val="0"/>
              </a:spcBef>
              <a:spcAft>
                <a:spcPts val="2400"/>
              </a:spcAft>
              <a:buClr>
                <a:schemeClr val="tx1">
                  <a:lumMod val="75000"/>
                  <a:lumOff val="25000"/>
                </a:schemeClr>
              </a:buClr>
              <a:buSzPct val="80000"/>
              <a:buFontTx/>
              <a:buNone/>
              <a:defRPr sz="4000" b="1">
                <a:effectLst/>
              </a:defRPr>
            </a:lvl1pPr>
            <a:lvl2pPr>
              <a:lnSpc>
                <a:spcPct val="100000"/>
              </a:lnSpc>
              <a:spcBef>
                <a:spcPts val="0"/>
              </a:spcBef>
              <a:spcAft>
                <a:spcPts val="2400"/>
              </a:spcAft>
              <a:buClr>
                <a:schemeClr val="tx1">
                  <a:lumMod val="75000"/>
                  <a:lumOff val="25000"/>
                </a:schemeClr>
              </a:buClr>
              <a:buSzPct val="80000"/>
              <a:buFont typeface="Arial" pitchFamily="34" charset="0"/>
              <a:buChar char="•"/>
              <a:defRPr sz="4000">
                <a:effectLst>
                  <a:outerShdw blurRad="38100" dist="38100" dir="2700000" algn="tl" rotWithShape="0">
                    <a:prstClr val="black">
                      <a:alpha val="70000"/>
                    </a:prstClr>
                  </a:outerShdw>
                </a:effectLst>
              </a:defRPr>
            </a:lvl2pPr>
            <a:lvl3pPr>
              <a:lnSpc>
                <a:spcPct val="100000"/>
              </a:lnSpc>
              <a:spcBef>
                <a:spcPts val="0"/>
              </a:spcBef>
              <a:spcAft>
                <a:spcPts val="2400"/>
              </a:spcAft>
              <a:buClr>
                <a:schemeClr val="tx1">
                  <a:lumMod val="75000"/>
                  <a:lumOff val="25000"/>
                </a:schemeClr>
              </a:buClr>
              <a:buSzPct val="80000"/>
              <a:buFont typeface="Arial" pitchFamily="34" charset="0"/>
              <a:buChar char="•"/>
              <a:defRPr sz="3600">
                <a:effectLst>
                  <a:outerShdw blurRad="38100" dist="38100" dir="2700000" algn="tl" rotWithShape="0">
                    <a:prstClr val="black">
                      <a:alpha val="70000"/>
                    </a:prstClr>
                  </a:outerShdw>
                </a:effectLst>
              </a:defRPr>
            </a:lvl3pPr>
            <a:lvl4pPr>
              <a:lnSpc>
                <a:spcPct val="100000"/>
              </a:lnSpc>
              <a:spcBef>
                <a:spcPts val="0"/>
              </a:spcBef>
              <a:spcAft>
                <a:spcPts val="2400"/>
              </a:spcAft>
              <a:buClr>
                <a:schemeClr val="tx1">
                  <a:lumMod val="75000"/>
                  <a:lumOff val="25000"/>
                </a:schemeClr>
              </a:buClr>
              <a:buSzPct val="80000"/>
              <a:buFont typeface="Arial" pitchFamily="34" charset="0"/>
              <a:buChar char="•"/>
              <a:defRPr sz="3600">
                <a:effectLst>
                  <a:outerShdw blurRad="38100" dist="38100" dir="2700000" algn="tl" rotWithShape="0">
                    <a:prstClr val="black">
                      <a:alpha val="70000"/>
                    </a:prstClr>
                  </a:outerShdw>
                </a:effectLst>
              </a:defRPr>
            </a:lvl4pPr>
            <a:lvl5pPr>
              <a:lnSpc>
                <a:spcPct val="100000"/>
              </a:lnSpc>
              <a:spcBef>
                <a:spcPts val="0"/>
              </a:spcBef>
              <a:spcAft>
                <a:spcPts val="2400"/>
              </a:spcAft>
              <a:buClr>
                <a:schemeClr val="tx1">
                  <a:lumMod val="75000"/>
                  <a:lumOff val="25000"/>
                </a:schemeClr>
              </a:buClr>
              <a:buSzPct val="80000"/>
              <a:buFont typeface="Arial" pitchFamily="34" charset="0"/>
              <a:buChar char="•"/>
              <a:defRPr sz="3600">
                <a:effectLst>
                  <a:outerShdw blurRad="38100" dist="38100" dir="2700000" algn="tl" rotWithShape="0">
                    <a:prstClr val="black">
                      <a:alpha val="70000"/>
                    </a:prstClr>
                  </a:outerShdw>
                </a:effectLst>
              </a:defRPr>
            </a:lvl5pPr>
          </a:lstStyle>
          <a:p>
            <a:pPr lvl="0"/>
            <a:r>
              <a:rPr lang="en-US" dirty="0" smtClean="0"/>
              <a:t>Click to edit Master text styles</a:t>
            </a:r>
          </a:p>
        </p:txBody>
      </p:sp>
      <p:sp>
        <p:nvSpPr>
          <p:cNvPr id="11" name="Picture Placeholder 10"/>
          <p:cNvSpPr>
            <a:spLocks noGrp="1"/>
          </p:cNvSpPr>
          <p:nvPr>
            <p:ph type="pic" sz="quarter" idx="10"/>
          </p:nvPr>
        </p:nvSpPr>
        <p:spPr>
          <a:xfrm>
            <a:off x="5257800" y="1981200"/>
            <a:ext cx="3505200" cy="4114800"/>
          </a:xfrm>
          <a:prstGeom prst="rect">
            <a:avLst/>
          </a:prstGeom>
          <a:ln w="38100">
            <a:solidFill>
              <a:schemeClr val="bg1"/>
            </a:solidFill>
          </a:ln>
          <a:effectLst>
            <a:outerShdw blurRad="76200" dist="38100" dir="2700000" algn="tl" rotWithShape="0">
              <a:prstClr val="black">
                <a:alpha val="70000"/>
              </a:prstClr>
            </a:outerShdw>
          </a:effectLst>
        </p:spPr>
        <p:txBody>
          <a:bodyPr/>
          <a:lstStyle/>
          <a:p>
            <a:pPr lvl="0"/>
            <a:endParaRPr lang="en-US" noProof="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APS11e Picture Right Bullets">
    <p:spTree>
      <p:nvGrpSpPr>
        <p:cNvPr id="1" name=""/>
        <p:cNvGrpSpPr/>
        <p:nvPr/>
      </p:nvGrpSpPr>
      <p:grpSpPr>
        <a:xfrm>
          <a:off x="0" y="0"/>
          <a:ext cx="0" cy="0"/>
          <a:chOff x="0" y="0"/>
          <a:chExt cx="0" cy="0"/>
        </a:xfrm>
      </p:grpSpPr>
      <p:sp>
        <p:nvSpPr>
          <p:cNvPr id="5" name="Rectangle 6"/>
          <p:cNvSpPr/>
          <p:nvPr userDrawn="1"/>
        </p:nvSpPr>
        <p:spPr>
          <a:xfrm>
            <a:off x="854075" y="228600"/>
            <a:ext cx="8258175" cy="1447800"/>
          </a:xfrm>
          <a:prstGeom prst="rect">
            <a:avLst/>
          </a:prstGeom>
          <a:solidFill>
            <a:srgbClr val="4274B0"/>
          </a:solidFill>
          <a:ln w="38100">
            <a:solidFill>
              <a:schemeClr val="bg1"/>
            </a:solidFill>
          </a:ln>
          <a:effectLst>
            <a:outerShdw blurRad="38100" dist="254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6200" dirty="0"/>
          </a:p>
        </p:txBody>
      </p:sp>
      <p:sp>
        <p:nvSpPr>
          <p:cNvPr id="6" name="Rectangle 7"/>
          <p:cNvSpPr/>
          <p:nvPr userDrawn="1"/>
        </p:nvSpPr>
        <p:spPr>
          <a:xfrm>
            <a:off x="0" y="0"/>
            <a:ext cx="838200" cy="6858000"/>
          </a:xfrm>
          <a:prstGeom prst="rect">
            <a:avLst/>
          </a:prstGeom>
          <a:solidFill>
            <a:srgbClr val="386294"/>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sp>
        <p:nvSpPr>
          <p:cNvPr id="7" name="Oval 8"/>
          <p:cNvSpPr/>
          <p:nvPr userDrawn="1"/>
        </p:nvSpPr>
        <p:spPr>
          <a:xfrm>
            <a:off x="228600" y="381000"/>
            <a:ext cx="1143000" cy="1143000"/>
          </a:xfrm>
          <a:prstGeom prst="ellipse">
            <a:avLst/>
          </a:prstGeom>
          <a:solidFill>
            <a:srgbClr val="2B4C73"/>
          </a:solidFill>
        </p:spPr>
        <p:style>
          <a:lnRef idx="3">
            <a:schemeClr val="lt1"/>
          </a:lnRef>
          <a:fillRef idx="1">
            <a:schemeClr val="accent3"/>
          </a:fillRef>
          <a:effectRef idx="1">
            <a:schemeClr val="accent3"/>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title"/>
          </p:nvPr>
        </p:nvSpPr>
        <p:spPr>
          <a:xfrm>
            <a:off x="1600200" y="381000"/>
            <a:ext cx="7086600" cy="1143000"/>
          </a:xfrm>
          <a:prstGeom prst="rect">
            <a:avLst/>
          </a:prstGeom>
        </p:spPr>
        <p:txBody>
          <a:bodyPr anchor="ctr" anchorCtr="0">
            <a:normAutofit/>
          </a:bodyPr>
          <a:lstStyle>
            <a:lvl1pPr algn="l">
              <a:defRPr sz="5800" b="1">
                <a:ln w="6350">
                  <a:solidFill>
                    <a:schemeClr val="tx1">
                      <a:lumMod val="75000"/>
                      <a:lumOff val="25000"/>
                    </a:schemeClr>
                  </a:solidFill>
                </a:ln>
                <a:solidFill>
                  <a:schemeClr val="bg1"/>
                </a:solidFill>
                <a:effectLst>
                  <a:outerShdw blurRad="50800" dist="38100" dir="2700000" algn="tl" rotWithShape="0">
                    <a:prstClr val="black">
                      <a:alpha val="80000"/>
                    </a:prstClr>
                  </a:outerShdw>
                </a:effectLst>
              </a:defRPr>
            </a:lvl1pPr>
          </a:lstStyle>
          <a:p>
            <a:r>
              <a:rPr lang="en-US" dirty="0" smtClean="0"/>
              <a:t>Click to edit Master title style</a:t>
            </a:r>
            <a:endParaRPr lang="en-US" dirty="0"/>
          </a:p>
        </p:txBody>
      </p:sp>
      <p:sp>
        <p:nvSpPr>
          <p:cNvPr id="3" name="Content Placeholder 2"/>
          <p:cNvSpPr>
            <a:spLocks noGrp="1"/>
          </p:cNvSpPr>
          <p:nvPr>
            <p:ph idx="1"/>
          </p:nvPr>
        </p:nvSpPr>
        <p:spPr>
          <a:xfrm>
            <a:off x="1066800" y="1981201"/>
            <a:ext cx="3886200" cy="4495800"/>
          </a:xfrm>
          <a:prstGeom prst="rect">
            <a:avLst/>
          </a:prstGeom>
        </p:spPr>
        <p:txBody>
          <a:bodyPr/>
          <a:lstStyle>
            <a:lvl1pPr>
              <a:lnSpc>
                <a:spcPct val="100000"/>
              </a:lnSpc>
              <a:spcBef>
                <a:spcPts val="0"/>
              </a:spcBef>
              <a:spcAft>
                <a:spcPts val="1800"/>
              </a:spcAft>
              <a:buClr>
                <a:schemeClr val="tx1">
                  <a:lumMod val="75000"/>
                  <a:lumOff val="25000"/>
                </a:schemeClr>
              </a:buClr>
              <a:buSzPct val="80000"/>
              <a:buFont typeface="Arial" pitchFamily="34" charset="0"/>
              <a:buChar char="•"/>
              <a:defRPr sz="4000" b="1">
                <a:effectLst/>
              </a:defRPr>
            </a:lvl1pPr>
            <a:lvl2pPr>
              <a:lnSpc>
                <a:spcPct val="100000"/>
              </a:lnSpc>
              <a:spcBef>
                <a:spcPts val="0"/>
              </a:spcBef>
              <a:spcAft>
                <a:spcPts val="1800"/>
              </a:spcAft>
              <a:buClr>
                <a:schemeClr val="tx1">
                  <a:lumMod val="75000"/>
                  <a:lumOff val="25000"/>
                </a:schemeClr>
              </a:buClr>
              <a:buSzPct val="80000"/>
              <a:buFont typeface="Arial" pitchFamily="34" charset="0"/>
              <a:buChar char="•"/>
              <a:defRPr sz="3600" b="1">
                <a:effectLst/>
              </a:defRPr>
            </a:lvl2pPr>
            <a:lvl3pPr>
              <a:lnSpc>
                <a:spcPct val="100000"/>
              </a:lnSpc>
              <a:spcBef>
                <a:spcPts val="0"/>
              </a:spcBef>
              <a:spcAft>
                <a:spcPts val="2400"/>
              </a:spcAft>
              <a:buClr>
                <a:schemeClr val="tx1">
                  <a:lumMod val="75000"/>
                  <a:lumOff val="25000"/>
                </a:schemeClr>
              </a:buClr>
              <a:buSzPct val="80000"/>
              <a:buFont typeface="Arial" pitchFamily="34" charset="0"/>
              <a:buChar char="•"/>
              <a:defRPr sz="3600">
                <a:effectLst>
                  <a:outerShdw blurRad="38100" dist="38100" dir="2700000" algn="tl" rotWithShape="0">
                    <a:prstClr val="black">
                      <a:alpha val="40000"/>
                    </a:prstClr>
                  </a:outerShdw>
                </a:effectLst>
              </a:defRPr>
            </a:lvl3pPr>
            <a:lvl4pPr>
              <a:lnSpc>
                <a:spcPct val="100000"/>
              </a:lnSpc>
              <a:spcBef>
                <a:spcPts val="0"/>
              </a:spcBef>
              <a:spcAft>
                <a:spcPts val="2400"/>
              </a:spcAft>
              <a:buClr>
                <a:schemeClr val="tx1">
                  <a:lumMod val="75000"/>
                  <a:lumOff val="25000"/>
                </a:schemeClr>
              </a:buClr>
              <a:buSzPct val="80000"/>
              <a:buFont typeface="Arial" pitchFamily="34" charset="0"/>
              <a:buChar char="•"/>
              <a:defRPr sz="3600">
                <a:effectLst>
                  <a:outerShdw blurRad="38100" dist="38100" dir="2700000" algn="tl" rotWithShape="0">
                    <a:prstClr val="black">
                      <a:alpha val="40000"/>
                    </a:prstClr>
                  </a:outerShdw>
                </a:effectLst>
              </a:defRPr>
            </a:lvl4pPr>
            <a:lvl5pPr>
              <a:lnSpc>
                <a:spcPct val="100000"/>
              </a:lnSpc>
              <a:spcBef>
                <a:spcPts val="0"/>
              </a:spcBef>
              <a:spcAft>
                <a:spcPts val="2400"/>
              </a:spcAft>
              <a:buClr>
                <a:schemeClr val="tx1">
                  <a:lumMod val="75000"/>
                  <a:lumOff val="25000"/>
                </a:schemeClr>
              </a:buClr>
              <a:buSzPct val="80000"/>
              <a:buFont typeface="Arial" pitchFamily="34" charset="0"/>
              <a:buChar char="•"/>
              <a:defRPr sz="3600">
                <a:effectLst>
                  <a:outerShdw blurRad="38100" dist="38100" dir="2700000" algn="tl" rotWithShape="0">
                    <a:prstClr val="black">
                      <a:alpha val="40000"/>
                    </a:prstClr>
                  </a:outerShdw>
                </a:effectLst>
              </a:defRPr>
            </a:lvl5pPr>
          </a:lstStyle>
          <a:p>
            <a:pPr lvl="0"/>
            <a:r>
              <a:rPr lang="en-US" dirty="0" smtClean="0"/>
              <a:t>Click to edit Master text styles</a:t>
            </a:r>
          </a:p>
          <a:p>
            <a:pPr lvl="1"/>
            <a:r>
              <a:rPr lang="en-US" dirty="0" smtClean="0"/>
              <a:t>Second level</a:t>
            </a:r>
          </a:p>
        </p:txBody>
      </p:sp>
      <p:sp>
        <p:nvSpPr>
          <p:cNvPr id="11" name="Picture Placeholder 10"/>
          <p:cNvSpPr>
            <a:spLocks noGrp="1"/>
          </p:cNvSpPr>
          <p:nvPr>
            <p:ph type="pic" sz="quarter" idx="10"/>
          </p:nvPr>
        </p:nvSpPr>
        <p:spPr>
          <a:xfrm>
            <a:off x="5257800" y="1981200"/>
            <a:ext cx="3505200" cy="4114800"/>
          </a:xfrm>
          <a:prstGeom prst="rect">
            <a:avLst/>
          </a:prstGeom>
          <a:ln w="38100">
            <a:solidFill>
              <a:schemeClr val="bg1"/>
            </a:solidFill>
          </a:ln>
          <a:effectLst>
            <a:outerShdw blurRad="76200" dist="38100" dir="2700000" algn="tl" rotWithShape="0">
              <a:prstClr val="black">
                <a:alpha val="70000"/>
              </a:prstClr>
            </a:outerShdw>
          </a:effectLst>
        </p:spPr>
        <p:txBody>
          <a:bodyPr/>
          <a:lstStyle/>
          <a:p>
            <a:pPr lvl="0"/>
            <a:endParaRPr lang="en-US" noProof="0"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APS11e Picture Left">
    <p:spTree>
      <p:nvGrpSpPr>
        <p:cNvPr id="1" name=""/>
        <p:cNvGrpSpPr/>
        <p:nvPr/>
      </p:nvGrpSpPr>
      <p:grpSpPr>
        <a:xfrm>
          <a:off x="0" y="0"/>
          <a:ext cx="0" cy="0"/>
          <a:chOff x="0" y="0"/>
          <a:chExt cx="0" cy="0"/>
        </a:xfrm>
      </p:grpSpPr>
      <p:sp>
        <p:nvSpPr>
          <p:cNvPr id="5" name="Rectangle 6"/>
          <p:cNvSpPr/>
          <p:nvPr userDrawn="1"/>
        </p:nvSpPr>
        <p:spPr>
          <a:xfrm>
            <a:off x="854075" y="228600"/>
            <a:ext cx="8258175" cy="1447800"/>
          </a:xfrm>
          <a:prstGeom prst="rect">
            <a:avLst/>
          </a:prstGeom>
          <a:solidFill>
            <a:srgbClr val="4274B0"/>
          </a:solidFill>
          <a:ln w="38100">
            <a:solidFill>
              <a:schemeClr val="bg1"/>
            </a:solidFill>
          </a:ln>
          <a:effectLst>
            <a:outerShdw blurRad="38100" dist="254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6200" dirty="0"/>
          </a:p>
        </p:txBody>
      </p:sp>
      <p:sp>
        <p:nvSpPr>
          <p:cNvPr id="6" name="Rectangle 7"/>
          <p:cNvSpPr/>
          <p:nvPr userDrawn="1"/>
        </p:nvSpPr>
        <p:spPr>
          <a:xfrm>
            <a:off x="0" y="0"/>
            <a:ext cx="838200" cy="6858000"/>
          </a:xfrm>
          <a:prstGeom prst="rect">
            <a:avLst/>
          </a:prstGeom>
          <a:solidFill>
            <a:srgbClr val="386294"/>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sp>
        <p:nvSpPr>
          <p:cNvPr id="7" name="Oval 8"/>
          <p:cNvSpPr/>
          <p:nvPr userDrawn="1"/>
        </p:nvSpPr>
        <p:spPr>
          <a:xfrm>
            <a:off x="228600" y="381000"/>
            <a:ext cx="1143000" cy="1143000"/>
          </a:xfrm>
          <a:prstGeom prst="ellipse">
            <a:avLst/>
          </a:prstGeom>
          <a:solidFill>
            <a:srgbClr val="2B4C73"/>
          </a:solidFill>
        </p:spPr>
        <p:style>
          <a:lnRef idx="3">
            <a:schemeClr val="lt1"/>
          </a:lnRef>
          <a:fillRef idx="1">
            <a:schemeClr val="accent3"/>
          </a:fillRef>
          <a:effectRef idx="1">
            <a:schemeClr val="accent3"/>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title"/>
          </p:nvPr>
        </p:nvSpPr>
        <p:spPr>
          <a:xfrm>
            <a:off x="1600200" y="381000"/>
            <a:ext cx="7086600" cy="1143000"/>
          </a:xfrm>
          <a:prstGeom prst="rect">
            <a:avLst/>
          </a:prstGeom>
        </p:spPr>
        <p:txBody>
          <a:bodyPr anchor="ctr" anchorCtr="0">
            <a:normAutofit/>
          </a:bodyPr>
          <a:lstStyle>
            <a:lvl1pPr algn="l">
              <a:defRPr sz="5800" b="1">
                <a:ln w="6350">
                  <a:solidFill>
                    <a:schemeClr val="tx1">
                      <a:lumMod val="75000"/>
                      <a:lumOff val="25000"/>
                    </a:schemeClr>
                  </a:solidFill>
                </a:ln>
                <a:solidFill>
                  <a:schemeClr val="bg1"/>
                </a:solidFill>
                <a:effectLst>
                  <a:outerShdw blurRad="50800" dist="38100" dir="2700000" algn="tl" rotWithShape="0">
                    <a:prstClr val="black">
                      <a:alpha val="80000"/>
                    </a:prstClr>
                  </a:outerShdw>
                </a:effectLst>
              </a:defRPr>
            </a:lvl1pPr>
          </a:lstStyle>
          <a:p>
            <a:r>
              <a:rPr lang="en-US" dirty="0" smtClean="0"/>
              <a:t>Click to edit Master title style</a:t>
            </a:r>
            <a:endParaRPr lang="en-US" dirty="0"/>
          </a:p>
        </p:txBody>
      </p:sp>
      <p:sp>
        <p:nvSpPr>
          <p:cNvPr id="3" name="Content Placeholder 2"/>
          <p:cNvSpPr>
            <a:spLocks noGrp="1"/>
          </p:cNvSpPr>
          <p:nvPr>
            <p:ph idx="1"/>
          </p:nvPr>
        </p:nvSpPr>
        <p:spPr>
          <a:xfrm>
            <a:off x="4953000" y="1981200"/>
            <a:ext cx="3886200" cy="4495800"/>
          </a:xfrm>
          <a:prstGeom prst="rect">
            <a:avLst/>
          </a:prstGeom>
        </p:spPr>
        <p:txBody>
          <a:bodyPr/>
          <a:lstStyle>
            <a:lvl1pPr marL="91440" indent="0">
              <a:lnSpc>
                <a:spcPct val="100000"/>
              </a:lnSpc>
              <a:spcBef>
                <a:spcPts val="0"/>
              </a:spcBef>
              <a:spcAft>
                <a:spcPts val="2400"/>
              </a:spcAft>
              <a:buClr>
                <a:schemeClr val="tx1">
                  <a:lumMod val="75000"/>
                  <a:lumOff val="25000"/>
                </a:schemeClr>
              </a:buClr>
              <a:buSzPct val="80000"/>
              <a:buFontTx/>
              <a:buNone/>
              <a:defRPr sz="4000" b="1">
                <a:effectLst/>
              </a:defRPr>
            </a:lvl1pPr>
            <a:lvl2pPr>
              <a:lnSpc>
                <a:spcPct val="100000"/>
              </a:lnSpc>
              <a:spcBef>
                <a:spcPts val="0"/>
              </a:spcBef>
              <a:spcAft>
                <a:spcPts val="2400"/>
              </a:spcAft>
              <a:buClr>
                <a:schemeClr val="tx1">
                  <a:lumMod val="75000"/>
                  <a:lumOff val="25000"/>
                </a:schemeClr>
              </a:buClr>
              <a:buSzPct val="80000"/>
              <a:buFont typeface="Arial" pitchFamily="34" charset="0"/>
              <a:buChar char="•"/>
              <a:defRPr sz="4000">
                <a:effectLst>
                  <a:outerShdw blurRad="38100" dist="38100" dir="2700000" algn="tl" rotWithShape="0">
                    <a:prstClr val="black">
                      <a:alpha val="70000"/>
                    </a:prstClr>
                  </a:outerShdw>
                </a:effectLst>
              </a:defRPr>
            </a:lvl2pPr>
            <a:lvl3pPr>
              <a:lnSpc>
                <a:spcPct val="100000"/>
              </a:lnSpc>
              <a:spcBef>
                <a:spcPts val="0"/>
              </a:spcBef>
              <a:spcAft>
                <a:spcPts val="2400"/>
              </a:spcAft>
              <a:buClr>
                <a:schemeClr val="tx1">
                  <a:lumMod val="75000"/>
                  <a:lumOff val="25000"/>
                </a:schemeClr>
              </a:buClr>
              <a:buSzPct val="80000"/>
              <a:buFont typeface="Arial" pitchFamily="34" charset="0"/>
              <a:buChar char="•"/>
              <a:defRPr sz="3600">
                <a:effectLst>
                  <a:outerShdw blurRad="38100" dist="38100" dir="2700000" algn="tl" rotWithShape="0">
                    <a:prstClr val="black">
                      <a:alpha val="70000"/>
                    </a:prstClr>
                  </a:outerShdw>
                </a:effectLst>
              </a:defRPr>
            </a:lvl3pPr>
            <a:lvl4pPr>
              <a:lnSpc>
                <a:spcPct val="100000"/>
              </a:lnSpc>
              <a:spcBef>
                <a:spcPts val="0"/>
              </a:spcBef>
              <a:spcAft>
                <a:spcPts val="2400"/>
              </a:spcAft>
              <a:buClr>
                <a:schemeClr val="tx1">
                  <a:lumMod val="75000"/>
                  <a:lumOff val="25000"/>
                </a:schemeClr>
              </a:buClr>
              <a:buSzPct val="80000"/>
              <a:buFont typeface="Arial" pitchFamily="34" charset="0"/>
              <a:buChar char="•"/>
              <a:defRPr sz="3600">
                <a:effectLst>
                  <a:outerShdw blurRad="38100" dist="38100" dir="2700000" algn="tl" rotWithShape="0">
                    <a:prstClr val="black">
                      <a:alpha val="70000"/>
                    </a:prstClr>
                  </a:outerShdw>
                </a:effectLst>
              </a:defRPr>
            </a:lvl4pPr>
            <a:lvl5pPr>
              <a:lnSpc>
                <a:spcPct val="100000"/>
              </a:lnSpc>
              <a:spcBef>
                <a:spcPts val="0"/>
              </a:spcBef>
              <a:spcAft>
                <a:spcPts val="2400"/>
              </a:spcAft>
              <a:buClr>
                <a:schemeClr val="tx1">
                  <a:lumMod val="75000"/>
                  <a:lumOff val="25000"/>
                </a:schemeClr>
              </a:buClr>
              <a:buSzPct val="80000"/>
              <a:buFont typeface="Arial" pitchFamily="34" charset="0"/>
              <a:buChar char="•"/>
              <a:defRPr sz="3600">
                <a:effectLst>
                  <a:outerShdw blurRad="38100" dist="38100" dir="2700000" algn="tl" rotWithShape="0">
                    <a:prstClr val="black">
                      <a:alpha val="70000"/>
                    </a:prstClr>
                  </a:outerShdw>
                </a:effectLst>
              </a:defRPr>
            </a:lvl5pPr>
          </a:lstStyle>
          <a:p>
            <a:pPr lvl="0"/>
            <a:r>
              <a:rPr lang="en-US" dirty="0" smtClean="0"/>
              <a:t>Click to edit Master text styles</a:t>
            </a:r>
          </a:p>
        </p:txBody>
      </p:sp>
      <p:sp>
        <p:nvSpPr>
          <p:cNvPr id="11" name="Picture Placeholder 10"/>
          <p:cNvSpPr>
            <a:spLocks noGrp="1"/>
          </p:cNvSpPr>
          <p:nvPr>
            <p:ph type="pic" sz="quarter" idx="10"/>
          </p:nvPr>
        </p:nvSpPr>
        <p:spPr>
          <a:xfrm>
            <a:off x="1295400" y="1981200"/>
            <a:ext cx="3429000" cy="4114800"/>
          </a:xfrm>
          <a:prstGeom prst="rect">
            <a:avLst/>
          </a:prstGeom>
          <a:ln w="38100">
            <a:solidFill>
              <a:schemeClr val="bg1"/>
            </a:solidFill>
          </a:ln>
          <a:effectLst>
            <a:outerShdw blurRad="76200" dist="38100" dir="2700000" algn="tl" rotWithShape="0">
              <a:prstClr val="black">
                <a:alpha val="70000"/>
              </a:prstClr>
            </a:outerShdw>
          </a:effectLst>
        </p:spPr>
        <p:txBody>
          <a:bodyPr/>
          <a:lstStyle/>
          <a:p>
            <a:pPr lvl="0"/>
            <a:endParaRPr lang="en-US" noProof="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APS11e Picture Left Bullets">
    <p:spTree>
      <p:nvGrpSpPr>
        <p:cNvPr id="1" name=""/>
        <p:cNvGrpSpPr/>
        <p:nvPr/>
      </p:nvGrpSpPr>
      <p:grpSpPr>
        <a:xfrm>
          <a:off x="0" y="0"/>
          <a:ext cx="0" cy="0"/>
          <a:chOff x="0" y="0"/>
          <a:chExt cx="0" cy="0"/>
        </a:xfrm>
      </p:grpSpPr>
      <p:sp>
        <p:nvSpPr>
          <p:cNvPr id="5" name="Rectangle 6"/>
          <p:cNvSpPr/>
          <p:nvPr userDrawn="1"/>
        </p:nvSpPr>
        <p:spPr>
          <a:xfrm>
            <a:off x="854075" y="228600"/>
            <a:ext cx="8258175" cy="1447800"/>
          </a:xfrm>
          <a:prstGeom prst="rect">
            <a:avLst/>
          </a:prstGeom>
          <a:solidFill>
            <a:srgbClr val="4274B0"/>
          </a:solidFill>
          <a:ln w="38100">
            <a:solidFill>
              <a:schemeClr val="bg1"/>
            </a:solidFill>
          </a:ln>
          <a:effectLst>
            <a:outerShdw blurRad="38100" dist="254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6200" dirty="0"/>
          </a:p>
        </p:txBody>
      </p:sp>
      <p:sp>
        <p:nvSpPr>
          <p:cNvPr id="6" name="Rectangle 7"/>
          <p:cNvSpPr/>
          <p:nvPr userDrawn="1"/>
        </p:nvSpPr>
        <p:spPr>
          <a:xfrm>
            <a:off x="0" y="0"/>
            <a:ext cx="838200" cy="6858000"/>
          </a:xfrm>
          <a:prstGeom prst="rect">
            <a:avLst/>
          </a:prstGeom>
          <a:solidFill>
            <a:srgbClr val="386294"/>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title"/>
          </p:nvPr>
        </p:nvSpPr>
        <p:spPr>
          <a:xfrm>
            <a:off x="1600200" y="381000"/>
            <a:ext cx="7086600" cy="1143000"/>
          </a:xfrm>
          <a:prstGeom prst="rect">
            <a:avLst/>
          </a:prstGeom>
        </p:spPr>
        <p:txBody>
          <a:bodyPr anchor="ctr" anchorCtr="0">
            <a:normAutofit/>
          </a:bodyPr>
          <a:lstStyle>
            <a:lvl1pPr algn="l">
              <a:defRPr sz="5800" b="1">
                <a:ln w="6350">
                  <a:solidFill>
                    <a:schemeClr val="tx1">
                      <a:lumMod val="75000"/>
                      <a:lumOff val="25000"/>
                    </a:schemeClr>
                  </a:solidFill>
                </a:ln>
                <a:solidFill>
                  <a:schemeClr val="bg1"/>
                </a:solidFill>
                <a:effectLst>
                  <a:outerShdw blurRad="50800" dist="38100" dir="2700000" algn="tl" rotWithShape="0">
                    <a:prstClr val="black">
                      <a:alpha val="80000"/>
                    </a:prstClr>
                  </a:outerShdw>
                </a:effectLst>
              </a:defRPr>
            </a:lvl1pPr>
          </a:lstStyle>
          <a:p>
            <a:r>
              <a:rPr lang="en-US" dirty="0" smtClean="0"/>
              <a:t>Click to edit Master title style</a:t>
            </a:r>
            <a:endParaRPr lang="en-US" dirty="0"/>
          </a:p>
        </p:txBody>
      </p:sp>
      <p:sp>
        <p:nvSpPr>
          <p:cNvPr id="3" name="Content Placeholder 2"/>
          <p:cNvSpPr>
            <a:spLocks noGrp="1"/>
          </p:cNvSpPr>
          <p:nvPr>
            <p:ph idx="1"/>
          </p:nvPr>
        </p:nvSpPr>
        <p:spPr>
          <a:xfrm>
            <a:off x="4953000" y="1981200"/>
            <a:ext cx="3886200" cy="4495800"/>
          </a:xfrm>
          <a:prstGeom prst="rect">
            <a:avLst/>
          </a:prstGeom>
        </p:spPr>
        <p:txBody>
          <a:bodyPr/>
          <a:lstStyle>
            <a:lvl1pPr>
              <a:lnSpc>
                <a:spcPct val="100000"/>
              </a:lnSpc>
              <a:spcBef>
                <a:spcPts val="0"/>
              </a:spcBef>
              <a:spcAft>
                <a:spcPts val="1800"/>
              </a:spcAft>
              <a:buClr>
                <a:schemeClr val="tx1">
                  <a:lumMod val="75000"/>
                  <a:lumOff val="25000"/>
                </a:schemeClr>
              </a:buClr>
              <a:buSzPct val="80000"/>
              <a:buFont typeface="Arial" pitchFamily="34" charset="0"/>
              <a:buChar char="•"/>
              <a:defRPr sz="4000" b="1">
                <a:effectLst/>
              </a:defRPr>
            </a:lvl1pPr>
            <a:lvl2pPr>
              <a:lnSpc>
                <a:spcPct val="100000"/>
              </a:lnSpc>
              <a:spcBef>
                <a:spcPts val="0"/>
              </a:spcBef>
              <a:spcAft>
                <a:spcPts val="1800"/>
              </a:spcAft>
              <a:buClr>
                <a:schemeClr val="tx1">
                  <a:lumMod val="75000"/>
                  <a:lumOff val="25000"/>
                </a:schemeClr>
              </a:buClr>
              <a:buSzPct val="80000"/>
              <a:buFont typeface="Arial" pitchFamily="34" charset="0"/>
              <a:buChar char="•"/>
              <a:defRPr sz="3600" b="1">
                <a:effectLst/>
              </a:defRPr>
            </a:lvl2pPr>
            <a:lvl3pPr>
              <a:lnSpc>
                <a:spcPct val="100000"/>
              </a:lnSpc>
              <a:spcBef>
                <a:spcPts val="0"/>
              </a:spcBef>
              <a:spcAft>
                <a:spcPts val="2400"/>
              </a:spcAft>
              <a:buClr>
                <a:schemeClr val="tx1">
                  <a:lumMod val="75000"/>
                  <a:lumOff val="25000"/>
                </a:schemeClr>
              </a:buClr>
              <a:buSzPct val="80000"/>
              <a:buFont typeface="Arial" pitchFamily="34" charset="0"/>
              <a:buChar char="•"/>
              <a:defRPr sz="3600">
                <a:effectLst>
                  <a:outerShdw blurRad="38100" dist="38100" dir="2700000" algn="tl" rotWithShape="0">
                    <a:prstClr val="black">
                      <a:alpha val="40000"/>
                    </a:prstClr>
                  </a:outerShdw>
                </a:effectLst>
              </a:defRPr>
            </a:lvl3pPr>
            <a:lvl4pPr>
              <a:lnSpc>
                <a:spcPct val="100000"/>
              </a:lnSpc>
              <a:spcBef>
                <a:spcPts val="0"/>
              </a:spcBef>
              <a:spcAft>
                <a:spcPts val="2400"/>
              </a:spcAft>
              <a:buClr>
                <a:schemeClr val="tx1">
                  <a:lumMod val="75000"/>
                  <a:lumOff val="25000"/>
                </a:schemeClr>
              </a:buClr>
              <a:buSzPct val="80000"/>
              <a:buFont typeface="Arial" pitchFamily="34" charset="0"/>
              <a:buChar char="•"/>
              <a:defRPr sz="3600">
                <a:effectLst>
                  <a:outerShdw blurRad="38100" dist="38100" dir="2700000" algn="tl" rotWithShape="0">
                    <a:prstClr val="black">
                      <a:alpha val="40000"/>
                    </a:prstClr>
                  </a:outerShdw>
                </a:effectLst>
              </a:defRPr>
            </a:lvl4pPr>
            <a:lvl5pPr>
              <a:lnSpc>
                <a:spcPct val="100000"/>
              </a:lnSpc>
              <a:spcBef>
                <a:spcPts val="0"/>
              </a:spcBef>
              <a:spcAft>
                <a:spcPts val="2400"/>
              </a:spcAft>
              <a:buClr>
                <a:schemeClr val="tx1">
                  <a:lumMod val="75000"/>
                  <a:lumOff val="25000"/>
                </a:schemeClr>
              </a:buClr>
              <a:buSzPct val="80000"/>
              <a:buFont typeface="Arial" pitchFamily="34" charset="0"/>
              <a:buChar char="•"/>
              <a:defRPr sz="3600">
                <a:effectLst>
                  <a:outerShdw blurRad="38100" dist="38100" dir="2700000" algn="tl" rotWithShape="0">
                    <a:prstClr val="black">
                      <a:alpha val="40000"/>
                    </a:prstClr>
                  </a:outerShdw>
                </a:effectLst>
              </a:defRPr>
            </a:lvl5pPr>
          </a:lstStyle>
          <a:p>
            <a:pPr lvl="0"/>
            <a:r>
              <a:rPr lang="en-US" dirty="0" smtClean="0"/>
              <a:t>Click to edit Master text styles</a:t>
            </a:r>
          </a:p>
          <a:p>
            <a:pPr lvl="1"/>
            <a:r>
              <a:rPr lang="en-US" dirty="0" smtClean="0"/>
              <a:t>Second level</a:t>
            </a:r>
          </a:p>
        </p:txBody>
      </p:sp>
      <p:sp>
        <p:nvSpPr>
          <p:cNvPr id="11" name="Picture Placeholder 10"/>
          <p:cNvSpPr>
            <a:spLocks noGrp="1"/>
          </p:cNvSpPr>
          <p:nvPr>
            <p:ph type="pic" sz="quarter" idx="10"/>
          </p:nvPr>
        </p:nvSpPr>
        <p:spPr>
          <a:xfrm>
            <a:off x="1295400" y="1981200"/>
            <a:ext cx="3429000" cy="4114800"/>
          </a:xfrm>
          <a:prstGeom prst="rect">
            <a:avLst/>
          </a:prstGeom>
          <a:ln w="38100">
            <a:solidFill>
              <a:schemeClr val="bg1"/>
            </a:solidFill>
          </a:ln>
          <a:effectLst>
            <a:outerShdw blurRad="76200" dist="38100" dir="2700000" algn="tl" rotWithShape="0">
              <a:prstClr val="black">
                <a:alpha val="70000"/>
              </a:prstClr>
            </a:outerShdw>
          </a:effectLst>
        </p:spPr>
        <p:txBody>
          <a:bodyPr/>
          <a:lstStyle/>
          <a:p>
            <a:pPr lvl="0"/>
            <a:endParaRPr lang="en-US" noProof="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APS11e Picture Bottom">
    <p:spTree>
      <p:nvGrpSpPr>
        <p:cNvPr id="1" name=""/>
        <p:cNvGrpSpPr/>
        <p:nvPr/>
      </p:nvGrpSpPr>
      <p:grpSpPr>
        <a:xfrm>
          <a:off x="0" y="0"/>
          <a:ext cx="0" cy="0"/>
          <a:chOff x="0" y="0"/>
          <a:chExt cx="0" cy="0"/>
        </a:xfrm>
      </p:grpSpPr>
      <p:sp>
        <p:nvSpPr>
          <p:cNvPr id="5" name="Rectangle 6"/>
          <p:cNvSpPr/>
          <p:nvPr userDrawn="1"/>
        </p:nvSpPr>
        <p:spPr>
          <a:xfrm>
            <a:off x="854075" y="228600"/>
            <a:ext cx="8258175" cy="1447800"/>
          </a:xfrm>
          <a:prstGeom prst="rect">
            <a:avLst/>
          </a:prstGeom>
          <a:solidFill>
            <a:srgbClr val="4274B0"/>
          </a:solidFill>
          <a:ln w="38100">
            <a:solidFill>
              <a:schemeClr val="bg1"/>
            </a:solidFill>
          </a:ln>
          <a:effectLst>
            <a:outerShdw blurRad="38100" dist="254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6200" dirty="0"/>
          </a:p>
        </p:txBody>
      </p:sp>
      <p:sp>
        <p:nvSpPr>
          <p:cNvPr id="6" name="Rectangle 7"/>
          <p:cNvSpPr/>
          <p:nvPr userDrawn="1"/>
        </p:nvSpPr>
        <p:spPr>
          <a:xfrm>
            <a:off x="0" y="0"/>
            <a:ext cx="838200" cy="6858000"/>
          </a:xfrm>
          <a:prstGeom prst="rect">
            <a:avLst/>
          </a:prstGeom>
          <a:solidFill>
            <a:srgbClr val="386294"/>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title"/>
          </p:nvPr>
        </p:nvSpPr>
        <p:spPr>
          <a:xfrm>
            <a:off x="1600200" y="381000"/>
            <a:ext cx="7086600" cy="1143000"/>
          </a:xfrm>
          <a:prstGeom prst="rect">
            <a:avLst/>
          </a:prstGeom>
        </p:spPr>
        <p:txBody>
          <a:bodyPr anchor="ctr" anchorCtr="0">
            <a:normAutofit/>
          </a:bodyPr>
          <a:lstStyle>
            <a:lvl1pPr algn="l">
              <a:defRPr sz="5800" b="1">
                <a:ln w="6350">
                  <a:solidFill>
                    <a:schemeClr val="tx1">
                      <a:lumMod val="75000"/>
                      <a:lumOff val="25000"/>
                    </a:schemeClr>
                  </a:solidFill>
                </a:ln>
                <a:solidFill>
                  <a:schemeClr val="bg1"/>
                </a:solidFill>
                <a:effectLst>
                  <a:outerShdw blurRad="50800" dist="38100" dir="2700000" algn="tl" rotWithShape="0">
                    <a:prstClr val="black">
                      <a:alpha val="80000"/>
                    </a:prstClr>
                  </a:outerShdw>
                </a:effectLst>
              </a:defRPr>
            </a:lvl1pPr>
          </a:lstStyle>
          <a:p>
            <a:r>
              <a:rPr lang="en-US" dirty="0" smtClean="0"/>
              <a:t>Click to edit Master title style</a:t>
            </a:r>
            <a:endParaRPr lang="en-US" dirty="0"/>
          </a:p>
        </p:txBody>
      </p:sp>
      <p:sp>
        <p:nvSpPr>
          <p:cNvPr id="3" name="Content Placeholder 2"/>
          <p:cNvSpPr>
            <a:spLocks noGrp="1"/>
          </p:cNvSpPr>
          <p:nvPr>
            <p:ph idx="1"/>
          </p:nvPr>
        </p:nvSpPr>
        <p:spPr>
          <a:xfrm>
            <a:off x="1295400" y="1981201"/>
            <a:ext cx="7467600" cy="1600199"/>
          </a:xfrm>
          <a:prstGeom prst="rect">
            <a:avLst/>
          </a:prstGeom>
        </p:spPr>
        <p:txBody>
          <a:bodyPr/>
          <a:lstStyle>
            <a:lvl1pPr marL="91440" indent="0">
              <a:lnSpc>
                <a:spcPct val="100000"/>
              </a:lnSpc>
              <a:spcBef>
                <a:spcPts val="0"/>
              </a:spcBef>
              <a:spcAft>
                <a:spcPts val="2400"/>
              </a:spcAft>
              <a:buClr>
                <a:schemeClr val="tx1">
                  <a:lumMod val="75000"/>
                  <a:lumOff val="25000"/>
                </a:schemeClr>
              </a:buClr>
              <a:buSzPct val="80000"/>
              <a:buFontTx/>
              <a:buNone/>
              <a:defRPr sz="4000" b="1">
                <a:effectLst/>
              </a:defRPr>
            </a:lvl1pPr>
            <a:lvl2pPr>
              <a:lnSpc>
                <a:spcPct val="100000"/>
              </a:lnSpc>
              <a:spcBef>
                <a:spcPts val="0"/>
              </a:spcBef>
              <a:spcAft>
                <a:spcPts val="2400"/>
              </a:spcAft>
              <a:buClr>
                <a:schemeClr val="tx1">
                  <a:lumMod val="75000"/>
                  <a:lumOff val="25000"/>
                </a:schemeClr>
              </a:buClr>
              <a:buSzPct val="80000"/>
              <a:buFont typeface="Arial" pitchFamily="34" charset="0"/>
              <a:buChar char="•"/>
              <a:defRPr sz="4000">
                <a:effectLst>
                  <a:outerShdw blurRad="38100" dist="38100" dir="2700000" algn="tl" rotWithShape="0">
                    <a:prstClr val="black">
                      <a:alpha val="70000"/>
                    </a:prstClr>
                  </a:outerShdw>
                </a:effectLst>
              </a:defRPr>
            </a:lvl2pPr>
            <a:lvl3pPr>
              <a:lnSpc>
                <a:spcPct val="100000"/>
              </a:lnSpc>
              <a:spcBef>
                <a:spcPts val="0"/>
              </a:spcBef>
              <a:spcAft>
                <a:spcPts val="2400"/>
              </a:spcAft>
              <a:buClr>
                <a:schemeClr val="tx1">
                  <a:lumMod val="75000"/>
                  <a:lumOff val="25000"/>
                </a:schemeClr>
              </a:buClr>
              <a:buSzPct val="80000"/>
              <a:buFont typeface="Arial" pitchFamily="34" charset="0"/>
              <a:buChar char="•"/>
              <a:defRPr sz="3600">
                <a:effectLst>
                  <a:outerShdw blurRad="38100" dist="38100" dir="2700000" algn="tl" rotWithShape="0">
                    <a:prstClr val="black">
                      <a:alpha val="70000"/>
                    </a:prstClr>
                  </a:outerShdw>
                </a:effectLst>
              </a:defRPr>
            </a:lvl3pPr>
            <a:lvl4pPr>
              <a:lnSpc>
                <a:spcPct val="100000"/>
              </a:lnSpc>
              <a:spcBef>
                <a:spcPts val="0"/>
              </a:spcBef>
              <a:spcAft>
                <a:spcPts val="2400"/>
              </a:spcAft>
              <a:buClr>
                <a:schemeClr val="tx1">
                  <a:lumMod val="75000"/>
                  <a:lumOff val="25000"/>
                </a:schemeClr>
              </a:buClr>
              <a:buSzPct val="80000"/>
              <a:buFont typeface="Arial" pitchFamily="34" charset="0"/>
              <a:buChar char="•"/>
              <a:defRPr sz="3600">
                <a:effectLst>
                  <a:outerShdw blurRad="38100" dist="38100" dir="2700000" algn="tl" rotWithShape="0">
                    <a:prstClr val="black">
                      <a:alpha val="70000"/>
                    </a:prstClr>
                  </a:outerShdw>
                </a:effectLst>
              </a:defRPr>
            </a:lvl4pPr>
            <a:lvl5pPr>
              <a:lnSpc>
                <a:spcPct val="100000"/>
              </a:lnSpc>
              <a:spcBef>
                <a:spcPts val="0"/>
              </a:spcBef>
              <a:spcAft>
                <a:spcPts val="2400"/>
              </a:spcAft>
              <a:buClr>
                <a:schemeClr val="tx1">
                  <a:lumMod val="75000"/>
                  <a:lumOff val="25000"/>
                </a:schemeClr>
              </a:buClr>
              <a:buSzPct val="80000"/>
              <a:buFont typeface="Arial" pitchFamily="34" charset="0"/>
              <a:buChar char="•"/>
              <a:defRPr sz="3600">
                <a:effectLst>
                  <a:outerShdw blurRad="38100" dist="38100" dir="2700000" algn="tl" rotWithShape="0">
                    <a:prstClr val="black">
                      <a:alpha val="70000"/>
                    </a:prstClr>
                  </a:outerShdw>
                </a:effectLst>
              </a:defRPr>
            </a:lvl5pPr>
          </a:lstStyle>
          <a:p>
            <a:pPr lvl="0"/>
            <a:r>
              <a:rPr lang="en-US" dirty="0" smtClean="0"/>
              <a:t>Click to edit Master text styles</a:t>
            </a:r>
          </a:p>
        </p:txBody>
      </p:sp>
      <p:sp>
        <p:nvSpPr>
          <p:cNvPr id="11" name="Picture Placeholder 10"/>
          <p:cNvSpPr>
            <a:spLocks noGrp="1"/>
          </p:cNvSpPr>
          <p:nvPr>
            <p:ph type="pic" sz="quarter" idx="10"/>
          </p:nvPr>
        </p:nvSpPr>
        <p:spPr>
          <a:xfrm>
            <a:off x="2819400" y="3657600"/>
            <a:ext cx="4267200" cy="2667000"/>
          </a:xfrm>
          <a:prstGeom prst="rect">
            <a:avLst/>
          </a:prstGeom>
          <a:ln w="38100">
            <a:solidFill>
              <a:schemeClr val="bg1"/>
            </a:solidFill>
          </a:ln>
          <a:effectLst>
            <a:outerShdw blurRad="76200" dist="38100" dir="2700000" algn="tl" rotWithShape="0">
              <a:prstClr val="black">
                <a:alpha val="70000"/>
              </a:prstClr>
            </a:outerShdw>
          </a:effectLst>
        </p:spPr>
        <p:txBody>
          <a:bodyPr/>
          <a:lstStyle/>
          <a:p>
            <a:pPr lvl="0"/>
            <a:endParaRPr lang="en-US" noProof="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PS11e Main Picture Bottom Bullets">
    <p:spTree>
      <p:nvGrpSpPr>
        <p:cNvPr id="1" name=""/>
        <p:cNvGrpSpPr/>
        <p:nvPr/>
      </p:nvGrpSpPr>
      <p:grpSpPr>
        <a:xfrm>
          <a:off x="0" y="0"/>
          <a:ext cx="0" cy="0"/>
          <a:chOff x="0" y="0"/>
          <a:chExt cx="0" cy="0"/>
        </a:xfrm>
      </p:grpSpPr>
      <p:sp>
        <p:nvSpPr>
          <p:cNvPr id="5" name="Rectangle 6"/>
          <p:cNvSpPr/>
          <p:nvPr userDrawn="1"/>
        </p:nvSpPr>
        <p:spPr>
          <a:xfrm>
            <a:off x="854075" y="228600"/>
            <a:ext cx="8258175" cy="1447800"/>
          </a:xfrm>
          <a:prstGeom prst="rect">
            <a:avLst/>
          </a:prstGeom>
          <a:solidFill>
            <a:srgbClr val="4274B0"/>
          </a:solidFill>
          <a:ln w="38100">
            <a:solidFill>
              <a:schemeClr val="bg1"/>
            </a:solidFill>
          </a:ln>
          <a:effectLst>
            <a:outerShdw blurRad="38100" dist="254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6200" dirty="0"/>
          </a:p>
        </p:txBody>
      </p:sp>
      <p:sp>
        <p:nvSpPr>
          <p:cNvPr id="6" name="Rectangle 7"/>
          <p:cNvSpPr/>
          <p:nvPr userDrawn="1"/>
        </p:nvSpPr>
        <p:spPr>
          <a:xfrm>
            <a:off x="0" y="0"/>
            <a:ext cx="838200" cy="6858000"/>
          </a:xfrm>
          <a:prstGeom prst="rect">
            <a:avLst/>
          </a:prstGeom>
          <a:solidFill>
            <a:srgbClr val="386294"/>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fontAlgn="auto">
              <a:spcBef>
                <a:spcPts val="0"/>
              </a:spcBef>
              <a:spcAft>
                <a:spcPts val="0"/>
              </a:spcAft>
              <a:defRPr/>
            </a:pPr>
            <a:endParaRPr lang="en-US"/>
          </a:p>
        </p:txBody>
      </p:sp>
      <p:sp>
        <p:nvSpPr>
          <p:cNvPr id="7" name="Oval 8"/>
          <p:cNvSpPr/>
          <p:nvPr userDrawn="1"/>
        </p:nvSpPr>
        <p:spPr>
          <a:xfrm>
            <a:off x="228600" y="381000"/>
            <a:ext cx="1143000" cy="1143000"/>
          </a:xfrm>
          <a:prstGeom prst="ellipse">
            <a:avLst/>
          </a:prstGeom>
          <a:solidFill>
            <a:srgbClr val="2B4C73"/>
          </a:solidFill>
        </p:spPr>
        <p:style>
          <a:lnRef idx="3">
            <a:schemeClr val="lt1"/>
          </a:lnRef>
          <a:fillRef idx="1">
            <a:schemeClr val="accent3"/>
          </a:fillRef>
          <a:effectRef idx="1">
            <a:schemeClr val="accent3"/>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title"/>
          </p:nvPr>
        </p:nvSpPr>
        <p:spPr>
          <a:xfrm>
            <a:off x="1600200" y="381000"/>
            <a:ext cx="7086600" cy="1143000"/>
          </a:xfrm>
          <a:prstGeom prst="rect">
            <a:avLst/>
          </a:prstGeom>
        </p:spPr>
        <p:txBody>
          <a:bodyPr anchor="ctr" anchorCtr="0">
            <a:normAutofit/>
          </a:bodyPr>
          <a:lstStyle>
            <a:lvl1pPr algn="l">
              <a:defRPr sz="5800" b="1">
                <a:ln w="6350">
                  <a:solidFill>
                    <a:schemeClr val="tx1">
                      <a:lumMod val="75000"/>
                      <a:lumOff val="25000"/>
                    </a:schemeClr>
                  </a:solidFill>
                </a:ln>
                <a:solidFill>
                  <a:schemeClr val="bg1"/>
                </a:solidFill>
                <a:effectLst>
                  <a:outerShdw blurRad="50800" dist="38100" dir="2700000" algn="tl" rotWithShape="0">
                    <a:prstClr val="black">
                      <a:alpha val="80000"/>
                    </a:prstClr>
                  </a:outerShdw>
                </a:effectLst>
              </a:defRPr>
            </a:lvl1pPr>
          </a:lstStyle>
          <a:p>
            <a:r>
              <a:rPr lang="en-US" dirty="0" smtClean="0"/>
              <a:t>Click to edit Master title style</a:t>
            </a:r>
            <a:endParaRPr lang="en-US" dirty="0"/>
          </a:p>
        </p:txBody>
      </p:sp>
      <p:sp>
        <p:nvSpPr>
          <p:cNvPr id="3" name="Content Placeholder 2"/>
          <p:cNvSpPr>
            <a:spLocks noGrp="1"/>
          </p:cNvSpPr>
          <p:nvPr>
            <p:ph idx="1"/>
          </p:nvPr>
        </p:nvSpPr>
        <p:spPr>
          <a:xfrm>
            <a:off x="1143000" y="1981201"/>
            <a:ext cx="7620000" cy="1600199"/>
          </a:xfrm>
          <a:prstGeom prst="rect">
            <a:avLst/>
          </a:prstGeom>
        </p:spPr>
        <p:txBody>
          <a:bodyPr/>
          <a:lstStyle>
            <a:lvl1pPr>
              <a:lnSpc>
                <a:spcPct val="100000"/>
              </a:lnSpc>
              <a:spcBef>
                <a:spcPts val="0"/>
              </a:spcBef>
              <a:spcAft>
                <a:spcPts val="1800"/>
              </a:spcAft>
              <a:buClr>
                <a:schemeClr val="tx1">
                  <a:lumMod val="75000"/>
                  <a:lumOff val="25000"/>
                </a:schemeClr>
              </a:buClr>
              <a:buSzPct val="80000"/>
              <a:buFont typeface="Arial" pitchFamily="34" charset="0"/>
              <a:buChar char="•"/>
              <a:defRPr sz="4000" b="1">
                <a:effectLst/>
              </a:defRPr>
            </a:lvl1pPr>
            <a:lvl2pPr>
              <a:lnSpc>
                <a:spcPct val="100000"/>
              </a:lnSpc>
              <a:spcBef>
                <a:spcPts val="0"/>
              </a:spcBef>
              <a:spcAft>
                <a:spcPts val="2400"/>
              </a:spcAft>
              <a:buClr>
                <a:schemeClr val="tx1">
                  <a:lumMod val="75000"/>
                  <a:lumOff val="25000"/>
                </a:schemeClr>
              </a:buClr>
              <a:buSzPct val="80000"/>
              <a:buFont typeface="Arial" pitchFamily="34" charset="0"/>
              <a:buNone/>
              <a:defRPr sz="4000">
                <a:effectLst>
                  <a:outerShdw blurRad="38100" dist="38100" dir="2700000" algn="tl" rotWithShape="0">
                    <a:prstClr val="black">
                      <a:alpha val="70000"/>
                    </a:prstClr>
                  </a:outerShdw>
                </a:effectLst>
              </a:defRPr>
            </a:lvl2pPr>
            <a:lvl3pPr>
              <a:lnSpc>
                <a:spcPct val="100000"/>
              </a:lnSpc>
              <a:spcBef>
                <a:spcPts val="0"/>
              </a:spcBef>
              <a:spcAft>
                <a:spcPts val="2400"/>
              </a:spcAft>
              <a:buClr>
                <a:schemeClr val="tx1">
                  <a:lumMod val="75000"/>
                  <a:lumOff val="25000"/>
                </a:schemeClr>
              </a:buClr>
              <a:buSzPct val="80000"/>
              <a:buFont typeface="Arial" pitchFamily="34" charset="0"/>
              <a:buChar char="•"/>
              <a:defRPr sz="3600">
                <a:effectLst>
                  <a:outerShdw blurRad="38100" dist="38100" dir="2700000" algn="tl" rotWithShape="0">
                    <a:prstClr val="black">
                      <a:alpha val="70000"/>
                    </a:prstClr>
                  </a:outerShdw>
                </a:effectLst>
              </a:defRPr>
            </a:lvl3pPr>
            <a:lvl4pPr>
              <a:lnSpc>
                <a:spcPct val="100000"/>
              </a:lnSpc>
              <a:spcBef>
                <a:spcPts val="0"/>
              </a:spcBef>
              <a:spcAft>
                <a:spcPts val="2400"/>
              </a:spcAft>
              <a:buClr>
                <a:schemeClr val="tx1">
                  <a:lumMod val="75000"/>
                  <a:lumOff val="25000"/>
                </a:schemeClr>
              </a:buClr>
              <a:buSzPct val="80000"/>
              <a:buFont typeface="Arial" pitchFamily="34" charset="0"/>
              <a:buChar char="•"/>
              <a:defRPr sz="3600">
                <a:effectLst>
                  <a:outerShdw blurRad="38100" dist="38100" dir="2700000" algn="tl" rotWithShape="0">
                    <a:prstClr val="black">
                      <a:alpha val="70000"/>
                    </a:prstClr>
                  </a:outerShdw>
                </a:effectLst>
              </a:defRPr>
            </a:lvl4pPr>
            <a:lvl5pPr>
              <a:lnSpc>
                <a:spcPct val="100000"/>
              </a:lnSpc>
              <a:spcBef>
                <a:spcPts val="0"/>
              </a:spcBef>
              <a:spcAft>
                <a:spcPts val="2400"/>
              </a:spcAft>
              <a:buClr>
                <a:schemeClr val="tx1">
                  <a:lumMod val="75000"/>
                  <a:lumOff val="25000"/>
                </a:schemeClr>
              </a:buClr>
              <a:buSzPct val="80000"/>
              <a:buFont typeface="Arial" pitchFamily="34" charset="0"/>
              <a:buChar char="•"/>
              <a:defRPr sz="3600">
                <a:effectLst>
                  <a:outerShdw blurRad="38100" dist="38100" dir="2700000" algn="tl" rotWithShape="0">
                    <a:prstClr val="black">
                      <a:alpha val="70000"/>
                    </a:prstClr>
                  </a:outerShdw>
                </a:effectLst>
              </a:defRPr>
            </a:lvl5pPr>
          </a:lstStyle>
          <a:p>
            <a:pPr lvl="0"/>
            <a:r>
              <a:rPr lang="en-US" dirty="0" smtClean="0"/>
              <a:t>Click to edit Master text styles</a:t>
            </a:r>
          </a:p>
        </p:txBody>
      </p:sp>
      <p:sp>
        <p:nvSpPr>
          <p:cNvPr id="10" name="Picture Placeholder 10"/>
          <p:cNvSpPr>
            <a:spLocks noGrp="1"/>
          </p:cNvSpPr>
          <p:nvPr>
            <p:ph type="pic" sz="quarter" idx="10"/>
          </p:nvPr>
        </p:nvSpPr>
        <p:spPr>
          <a:xfrm>
            <a:off x="2819400" y="3657600"/>
            <a:ext cx="4267200" cy="2667000"/>
          </a:xfrm>
          <a:prstGeom prst="rect">
            <a:avLst/>
          </a:prstGeom>
          <a:ln w="38100">
            <a:solidFill>
              <a:schemeClr val="bg1"/>
            </a:solidFill>
          </a:ln>
          <a:effectLst>
            <a:outerShdw blurRad="76200" dist="38100" dir="2700000" algn="tl" rotWithShape="0">
              <a:prstClr val="black">
                <a:alpha val="70000"/>
              </a:prstClr>
            </a:outerShdw>
          </a:effectLst>
        </p:spPr>
        <p:txBody>
          <a:bodyPr/>
          <a:lstStyle/>
          <a:p>
            <a:pPr lvl="0"/>
            <a:endParaRPr lang="en-US" noProof="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6629400"/>
            <a:ext cx="9144000" cy="2286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Ins="182880" anchor="ctr"/>
          <a:lstStyle/>
          <a:p>
            <a:pPr algn="r" fontAlgn="auto">
              <a:spcBef>
                <a:spcPts val="0"/>
              </a:spcBef>
              <a:spcAft>
                <a:spcPts val="0"/>
              </a:spcAft>
              <a:defRPr/>
            </a:pPr>
            <a:r>
              <a:rPr lang="en-US" sz="1000" i="1" dirty="0">
                <a:solidFill>
                  <a:schemeClr val="tx1">
                    <a:lumMod val="65000"/>
                    <a:lumOff val="35000"/>
                  </a:schemeClr>
                </a:solidFill>
              </a:rPr>
              <a:t>		</a:t>
            </a:r>
            <a:r>
              <a:rPr lang="en-US" sz="1000" dirty="0">
                <a:solidFill>
                  <a:schemeClr val="tx1">
                    <a:lumMod val="65000"/>
                    <a:lumOff val="35000"/>
                  </a:schemeClr>
                </a:solidFill>
              </a:rPr>
              <a:t>The McGraw-Hill Companies  ∙  </a:t>
            </a:r>
            <a:r>
              <a:rPr lang="en-US" sz="1000" i="1" dirty="0">
                <a:solidFill>
                  <a:schemeClr val="tx1">
                    <a:lumMod val="65000"/>
                    <a:lumOff val="35000"/>
                  </a:schemeClr>
                </a:solidFill>
              </a:rPr>
              <a:t>The Art of Public Speaking</a:t>
            </a:r>
            <a:r>
              <a:rPr lang="en-US" sz="1000" dirty="0">
                <a:solidFill>
                  <a:schemeClr val="tx1">
                    <a:lumMod val="65000"/>
                    <a:lumOff val="35000"/>
                  </a:schemeClr>
                </a:solidFill>
              </a:rPr>
              <a:t>, 11th Edition © 2012 Stephen E. Lucas. All rights reserved.</a:t>
            </a:r>
          </a:p>
        </p:txBody>
      </p:sp>
    </p:spTree>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Trebuchet MS" pitchFamily="34" charset="0"/>
        </a:defRPr>
      </a:lvl2pPr>
      <a:lvl3pPr algn="ctr" rtl="0" fontAlgn="base">
        <a:spcBef>
          <a:spcPct val="0"/>
        </a:spcBef>
        <a:spcAft>
          <a:spcPct val="0"/>
        </a:spcAft>
        <a:defRPr sz="4400">
          <a:solidFill>
            <a:schemeClr val="tx1"/>
          </a:solidFill>
          <a:latin typeface="Trebuchet MS" pitchFamily="34" charset="0"/>
        </a:defRPr>
      </a:lvl3pPr>
      <a:lvl4pPr algn="ctr" rtl="0" fontAlgn="base">
        <a:spcBef>
          <a:spcPct val="0"/>
        </a:spcBef>
        <a:spcAft>
          <a:spcPct val="0"/>
        </a:spcAft>
        <a:defRPr sz="4400">
          <a:solidFill>
            <a:schemeClr val="tx1"/>
          </a:solidFill>
          <a:latin typeface="Trebuchet MS" pitchFamily="34" charset="0"/>
        </a:defRPr>
      </a:lvl4pPr>
      <a:lvl5pPr algn="ctr" rtl="0" fontAlgn="base">
        <a:spcBef>
          <a:spcPct val="0"/>
        </a:spcBef>
        <a:spcAft>
          <a:spcPct val="0"/>
        </a:spcAft>
        <a:defRPr sz="4400">
          <a:solidFill>
            <a:schemeClr val="tx1"/>
          </a:solidFill>
          <a:latin typeface="Trebuchet MS" pitchFamily="34" charset="0"/>
        </a:defRPr>
      </a:lvl5pPr>
      <a:lvl6pPr marL="457200" algn="ctr" rtl="0" fontAlgn="base">
        <a:spcBef>
          <a:spcPct val="0"/>
        </a:spcBef>
        <a:spcAft>
          <a:spcPct val="0"/>
        </a:spcAft>
        <a:defRPr sz="4400">
          <a:solidFill>
            <a:schemeClr val="tx1"/>
          </a:solidFill>
          <a:latin typeface="Trebuchet MS" pitchFamily="34" charset="0"/>
        </a:defRPr>
      </a:lvl6pPr>
      <a:lvl7pPr marL="914400" algn="ctr" rtl="0" fontAlgn="base">
        <a:spcBef>
          <a:spcPct val="0"/>
        </a:spcBef>
        <a:spcAft>
          <a:spcPct val="0"/>
        </a:spcAft>
        <a:defRPr sz="4400">
          <a:solidFill>
            <a:schemeClr val="tx1"/>
          </a:solidFill>
          <a:latin typeface="Trebuchet MS" pitchFamily="34" charset="0"/>
        </a:defRPr>
      </a:lvl7pPr>
      <a:lvl8pPr marL="1371600" algn="ctr" rtl="0" fontAlgn="base">
        <a:spcBef>
          <a:spcPct val="0"/>
        </a:spcBef>
        <a:spcAft>
          <a:spcPct val="0"/>
        </a:spcAft>
        <a:defRPr sz="4400">
          <a:solidFill>
            <a:schemeClr val="tx1"/>
          </a:solidFill>
          <a:latin typeface="Trebuchet MS" pitchFamily="34" charset="0"/>
        </a:defRPr>
      </a:lvl8pPr>
      <a:lvl9pPr marL="1828800" algn="ctr" rtl="0" fontAlgn="base">
        <a:spcBef>
          <a:spcPct val="0"/>
        </a:spcBef>
        <a:spcAft>
          <a:spcPct val="0"/>
        </a:spcAft>
        <a:defRPr sz="4400">
          <a:solidFill>
            <a:schemeClr val="tx1"/>
          </a:solidFill>
          <a:latin typeface="Trebuchet MS"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control" Target="../activeX/activeX2.xml"/><Relationship Id="rId1" Type="http://schemas.openxmlformats.org/officeDocument/2006/relationships/vmlDrawing" Target="../drawings/vmlDrawing2.vml"/><Relationship Id="rId5" Type="http://schemas.openxmlformats.org/officeDocument/2006/relationships/image" Target="../media/image9.pn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hyperlink" Target="http://en.wikipedia.org/wiki/Wikipedia:Citation_needed" TargetMode="External"/><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control" Target="../activeX/activeX3.xml"/><Relationship Id="rId1" Type="http://schemas.openxmlformats.org/officeDocument/2006/relationships/vmlDrawing" Target="../drawings/vmlDrawing3.vml"/><Relationship Id="rId5" Type="http://schemas.openxmlformats.org/officeDocument/2006/relationships/image" Target="../media/image14.wmf"/><Relationship Id="rId4"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video" Target="../media/media1.wmv"/><Relationship Id="rId7" Type="http://schemas.openxmlformats.org/officeDocument/2006/relationships/image" Target="../media/image5.png"/><Relationship Id="rId2" Type="http://schemas.microsoft.com/office/2007/relationships/media" Target="../media/media1.wmv"/><Relationship Id="rId1" Type="http://schemas.openxmlformats.org/officeDocument/2006/relationships/video" Target="file:///C:\Documents%20and%20Settings\Mark%20J.%20Grossman\Desktop\SCCC%20Public%20Speaking%20PPT\My%20Public%20Speaking%20PowerPoints\Video1.1.wmv" TargetMode="External"/><Relationship Id="rId6" Type="http://schemas.openxmlformats.org/officeDocument/2006/relationships/image" Target="../media/image4.png"/><Relationship Id="rId5" Type="http://schemas.openxmlformats.org/officeDocument/2006/relationships/notesSlide" Target="../notesSlides/notesSlide2.xml"/><Relationship Id="rId4"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control" Target="../activeX/activeX4.xml"/><Relationship Id="rId1" Type="http://schemas.openxmlformats.org/officeDocument/2006/relationships/vmlDrawing" Target="../drawings/vmlDrawing4.vml"/><Relationship Id="rId5" Type="http://schemas.openxmlformats.org/officeDocument/2006/relationships/image" Target="../media/image17.wmf"/><Relationship Id="rId4"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control" Target="../activeX/activeX1.xml"/><Relationship Id="rId1" Type="http://schemas.openxmlformats.org/officeDocument/2006/relationships/vmlDrawing" Target="../drawings/vmlDrawing1.vml"/><Relationship Id="rId5" Type="http://schemas.openxmlformats.org/officeDocument/2006/relationships/image" Target="../media/image7.pn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pPr fontAlgn="auto">
              <a:spcAft>
                <a:spcPts val="0"/>
              </a:spcAft>
              <a:defRPr/>
            </a:pPr>
            <a:r>
              <a:rPr lang="en-US" dirty="0" smtClean="0"/>
              <a:t>Speaking in Public</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dirty="0" smtClean="0"/>
              <a:t>Visualization</a:t>
            </a:r>
            <a:endParaRPr lang="en-US" dirty="0"/>
          </a:p>
        </p:txBody>
      </p:sp>
    </p:spTree>
    <p:controls>
      <mc:AlternateContent xmlns:mc="http://schemas.openxmlformats.org/markup-compatibility/2006">
        <mc:Choice xmlns:v="urn:schemas-microsoft-com:vml" Requires="v">
          <p:control spid="4099" name="ShockwaveFlash1" r:id="rId2" imgW="6552381" imgH="4038095"/>
        </mc:Choice>
        <mc:Fallback>
          <p:control name="ShockwaveFlash1" r:id="rId2" imgW="6552381" imgH="4038095">
            <p:pic>
              <p:nvPicPr>
                <p:cNvPr id="0" name="ShockwaveFlash1"/>
                <p:cNvPicPr preferRelativeResize="0">
                  <a:picLocks noChangeArrowheads="1" noChangeShapeType="1"/>
                </p:cNvPicPr>
                <p:nvPr/>
              </p:nvPicPr>
              <p:blipFill>
                <a:blip r:embed="rId5">
                  <a:extLst>
                    <a:ext uri="{28A0092B-C50C-407E-A947-70E740481C1C}">
                      <a14:useLocalDpi xmlns:a14="http://schemas.microsoft.com/office/drawing/2010/main" val="0"/>
                    </a:ext>
                  </a:extLst>
                </a:blip>
                <a:srcRect/>
                <a:stretch>
                  <a:fillRect/>
                </a:stretch>
              </p:blipFill>
              <p:spPr bwMode="auto">
                <a:xfrm>
                  <a:off x="1676400" y="2133600"/>
                  <a:ext cx="6551613" cy="40386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ontrol>
        </mc:Fallback>
      </mc:AlternateContent>
    </p:controls>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dirty="0" smtClean="0"/>
              <a:t>Visualization</a:t>
            </a:r>
            <a:endParaRPr lang="en-US" dirty="0"/>
          </a:p>
        </p:txBody>
      </p:sp>
      <p:sp>
        <p:nvSpPr>
          <p:cNvPr id="3" name="Content Placeholder 2"/>
          <p:cNvSpPr>
            <a:spLocks noGrp="1"/>
          </p:cNvSpPr>
          <p:nvPr>
            <p:ph idx="1"/>
          </p:nvPr>
        </p:nvSpPr>
        <p:spPr>
          <a:xfrm>
            <a:off x="1371600" y="2362200"/>
            <a:ext cx="3352800" cy="3962400"/>
          </a:xfrm>
        </p:spPr>
        <p:txBody>
          <a:bodyPr/>
          <a:lstStyle/>
          <a:p>
            <a:pPr fontAlgn="auto">
              <a:defRPr/>
            </a:pPr>
            <a:r>
              <a:rPr lang="en-US" dirty="0" smtClean="0"/>
              <a:t>Picturing oneself giving a successful presentation</a:t>
            </a:r>
          </a:p>
        </p:txBody>
      </p:sp>
      <p:pic>
        <p:nvPicPr>
          <p:cNvPr id="2050" name="Picture 2"/>
          <p:cNvPicPr>
            <a:picLocks noChangeAspect="1" noChangeArrowheads="1"/>
          </p:cNvPicPr>
          <p:nvPr/>
        </p:nvPicPr>
        <p:blipFill>
          <a:blip r:embed="rId3" cstate="print"/>
          <a:srcRect/>
          <a:stretch>
            <a:fillRect/>
          </a:stretch>
        </p:blipFill>
        <p:spPr bwMode="auto">
          <a:xfrm>
            <a:off x="5105400" y="2438400"/>
            <a:ext cx="3200400" cy="24003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dirty="0" smtClean="0"/>
              <a:t>Critical Thinking</a:t>
            </a:r>
            <a:endParaRPr lang="en-US" dirty="0"/>
          </a:p>
        </p:txBody>
      </p:sp>
      <p:sp>
        <p:nvSpPr>
          <p:cNvPr id="3" name="Content Placeholder 2"/>
          <p:cNvSpPr>
            <a:spLocks noGrp="1"/>
          </p:cNvSpPr>
          <p:nvPr>
            <p:ph idx="1"/>
          </p:nvPr>
        </p:nvSpPr>
        <p:spPr>
          <a:xfrm>
            <a:off x="1143000" y="2209800"/>
            <a:ext cx="7620000" cy="4191000"/>
          </a:xfrm>
        </p:spPr>
        <p:txBody>
          <a:bodyPr/>
          <a:lstStyle/>
          <a:p>
            <a:pPr fontAlgn="auto">
              <a:defRPr/>
            </a:pPr>
            <a:r>
              <a:rPr lang="en-US" sz="3600" dirty="0" smtClean="0"/>
              <a:t>Focused, organized thinking </a:t>
            </a:r>
          </a:p>
          <a:p>
            <a:pPr fontAlgn="auto">
              <a:defRPr/>
            </a:pPr>
            <a:r>
              <a:rPr lang="en-US" sz="3600" dirty="0" smtClean="0"/>
              <a:t>Involves relationships among ideas, soundness of evidence, differences between fact &amp; opinion</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dirty="0" smtClean="0"/>
              <a:t>Critical Thinking</a:t>
            </a:r>
            <a:endParaRPr lang="en-US" dirty="0"/>
          </a:p>
        </p:txBody>
      </p:sp>
      <p:pic>
        <p:nvPicPr>
          <p:cNvPr id="51202" name="Picture 2"/>
          <p:cNvPicPr>
            <a:picLocks noChangeAspect="1" noChangeArrowheads="1"/>
          </p:cNvPicPr>
          <p:nvPr/>
        </p:nvPicPr>
        <p:blipFill>
          <a:blip r:embed="rId3" cstate="print"/>
          <a:srcRect/>
          <a:stretch>
            <a:fillRect/>
          </a:stretch>
        </p:blipFill>
        <p:spPr bwMode="auto">
          <a:xfrm>
            <a:off x="1524000" y="2057400"/>
            <a:ext cx="7071360" cy="4419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dirty="0" smtClean="0"/>
              <a:t>Critical Thinking</a:t>
            </a:r>
            <a:endParaRPr lang="en-US" dirty="0"/>
          </a:p>
        </p:txBody>
      </p:sp>
      <p:sp>
        <p:nvSpPr>
          <p:cNvPr id="5" name="TextBox 4"/>
          <p:cNvSpPr txBox="1"/>
          <p:nvPr/>
        </p:nvSpPr>
        <p:spPr>
          <a:xfrm>
            <a:off x="1600200" y="2362200"/>
            <a:ext cx="6629400" cy="3754874"/>
          </a:xfrm>
          <a:prstGeom prst="rect">
            <a:avLst/>
          </a:prstGeom>
          <a:noFill/>
        </p:spPr>
        <p:txBody>
          <a:bodyPr wrap="square" rtlCol="0">
            <a:spAutoFit/>
          </a:bodyPr>
          <a:lstStyle/>
          <a:p>
            <a:r>
              <a:rPr lang="en-US" sz="2000" i="1" dirty="0" smtClean="0"/>
              <a:t>The teachers of the district have increased test scores over the past few years through programs designed to help students. Also, the controversial five million dollar budget deficit has been replaced by a $418,000 surplus thanks to the diligent work of administration and decreased spending by the schools.</a:t>
            </a:r>
            <a:r>
              <a:rPr lang="en-US" sz="2000" i="1" baseline="30000" dirty="0" smtClean="0"/>
              <a:t>[</a:t>
            </a:r>
            <a:r>
              <a:rPr lang="en-US" sz="2000" i="1" baseline="30000" dirty="0" smtClean="0">
                <a:hlinkClick r:id="rId3" tooltip="Wikipedia:Citation needed"/>
              </a:rPr>
              <a:t>citation needed</a:t>
            </a:r>
            <a:r>
              <a:rPr lang="en-US" sz="2000" i="1" baseline="30000" dirty="0" smtClean="0"/>
              <a:t>]</a:t>
            </a:r>
          </a:p>
          <a:p>
            <a:endParaRPr lang="en-US" sz="2000" i="1" dirty="0" smtClean="0"/>
          </a:p>
          <a:p>
            <a:r>
              <a:rPr lang="en-US" sz="2000" i="1" dirty="0" smtClean="0"/>
              <a:t>The current superintendent of schools is Joe </a:t>
            </a:r>
            <a:r>
              <a:rPr lang="en-US" sz="2000" i="1" dirty="0" err="1" smtClean="0"/>
              <a:t>Cipp</a:t>
            </a:r>
            <a:r>
              <a:rPr lang="en-US" sz="2000" i="1" dirty="0" smtClean="0"/>
              <a:t> Jr. who leads a dedicated and structured teaching force committed to improving education, state scores, and the quality of the whole learning experience.</a:t>
            </a:r>
          </a:p>
          <a:p>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pPr algn="ctr" fontAlgn="auto">
              <a:spcAft>
                <a:spcPts val="0"/>
              </a:spcAft>
              <a:defRPr/>
            </a:pPr>
            <a:r>
              <a:rPr lang="en-US" sz="5000" dirty="0" smtClean="0"/>
              <a:t>Speech Communication Process</a:t>
            </a:r>
            <a:endParaRPr lang="en-US" sz="5000" dirty="0"/>
          </a:p>
        </p:txBody>
      </p:sp>
      <p:sp>
        <p:nvSpPr>
          <p:cNvPr id="5" name="Content Placeholder 4"/>
          <p:cNvSpPr>
            <a:spLocks noGrp="1"/>
          </p:cNvSpPr>
          <p:nvPr>
            <p:ph idx="1"/>
          </p:nvPr>
        </p:nvSpPr>
        <p:spPr>
          <a:xfrm>
            <a:off x="4114800" y="2057400"/>
            <a:ext cx="4648200" cy="4495800"/>
          </a:xfrm>
        </p:spPr>
        <p:txBody>
          <a:bodyPr/>
          <a:lstStyle/>
          <a:p>
            <a:pPr fontAlgn="auto">
              <a:spcAft>
                <a:spcPts val="1200"/>
              </a:spcAft>
              <a:defRPr/>
            </a:pPr>
            <a:r>
              <a:rPr lang="en-US" sz="3200" dirty="0" smtClean="0"/>
              <a:t>Speaker</a:t>
            </a:r>
          </a:p>
          <a:p>
            <a:pPr fontAlgn="auto">
              <a:spcAft>
                <a:spcPts val="1200"/>
              </a:spcAft>
              <a:defRPr/>
            </a:pPr>
            <a:r>
              <a:rPr lang="en-US" sz="3200" dirty="0" smtClean="0"/>
              <a:t>Message</a:t>
            </a:r>
          </a:p>
          <a:p>
            <a:pPr fontAlgn="auto">
              <a:spcAft>
                <a:spcPts val="1200"/>
              </a:spcAft>
              <a:defRPr/>
            </a:pPr>
            <a:r>
              <a:rPr lang="en-US" sz="3200" dirty="0" smtClean="0"/>
              <a:t>Channel</a:t>
            </a:r>
          </a:p>
          <a:p>
            <a:pPr fontAlgn="auto">
              <a:spcAft>
                <a:spcPts val="1200"/>
              </a:spcAft>
              <a:defRPr/>
            </a:pPr>
            <a:r>
              <a:rPr lang="en-US" sz="3200" dirty="0" smtClean="0"/>
              <a:t>Listener</a:t>
            </a:r>
          </a:p>
          <a:p>
            <a:pPr fontAlgn="auto">
              <a:spcAft>
                <a:spcPts val="1200"/>
              </a:spcAft>
              <a:defRPr/>
            </a:pPr>
            <a:r>
              <a:rPr lang="en-US" sz="3200" dirty="0" smtClean="0"/>
              <a:t>Feedback</a:t>
            </a:r>
          </a:p>
          <a:p>
            <a:pPr fontAlgn="auto">
              <a:spcAft>
                <a:spcPts val="1200"/>
              </a:spcAft>
              <a:defRPr/>
            </a:pPr>
            <a:r>
              <a:rPr lang="en-US" sz="3200" dirty="0" smtClean="0"/>
              <a:t>Interference/“Noise”</a:t>
            </a:r>
          </a:p>
          <a:p>
            <a:pPr fontAlgn="auto">
              <a:spcAft>
                <a:spcPts val="1200"/>
              </a:spcAft>
              <a:defRPr/>
            </a:pPr>
            <a:r>
              <a:rPr lang="en-US" sz="3200" dirty="0" smtClean="0"/>
              <a:t>Situation</a:t>
            </a:r>
          </a:p>
        </p:txBody>
      </p:sp>
      <p:pic>
        <p:nvPicPr>
          <p:cNvPr id="9" name="Picture Placeholder 8" descr="PPT-Ch1-1.jpg"/>
          <p:cNvPicPr>
            <a:picLocks noGrp="1" noChangeAspect="1"/>
          </p:cNvPicPr>
          <p:nvPr>
            <p:ph type="pic" sz="quarter" idx="10"/>
          </p:nvPr>
        </p:nvPicPr>
        <p:blipFill>
          <a:blip r:embed="rId3" cstate="print"/>
          <a:srcRect l="16990" r="25482"/>
          <a:stretch>
            <a:fillRect/>
          </a:stretch>
        </p:blipFill>
        <p:spPr>
          <a:xfrm>
            <a:off x="1143000" y="2057400"/>
            <a:ext cx="2667000" cy="4191000"/>
          </a:xfr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fontAlgn="auto">
              <a:spcAft>
                <a:spcPts val="0"/>
              </a:spcAft>
              <a:defRPr/>
            </a:pPr>
            <a:r>
              <a:rPr lang="en-US" sz="5000" dirty="0" smtClean="0"/>
              <a:t>Speech Communication Process</a:t>
            </a:r>
            <a:endParaRPr lang="en-US" sz="5000" dirty="0"/>
          </a:p>
        </p:txBody>
      </p:sp>
      <p:pic>
        <p:nvPicPr>
          <p:cNvPr id="25602" name="Picture Placeholder 4" descr="Figure1.1.jpg"/>
          <p:cNvPicPr>
            <a:picLocks noGrp="1" noChangeAspect="1"/>
          </p:cNvPicPr>
          <p:nvPr>
            <p:ph type="pic" sz="quarter" idx="10"/>
          </p:nvPr>
        </p:nvPicPr>
        <p:blipFill>
          <a:blip r:embed="rId3" cstate="print"/>
          <a:srcRect l="9683" r="9683"/>
          <a:stretch>
            <a:fillRect/>
          </a:stretch>
        </p:blipFill>
        <p:spPr bwMode="auto">
          <a:xfrm>
            <a:off x="1295400" y="1752600"/>
            <a:ext cx="7391400" cy="4733925"/>
          </a:xfrm>
          <a:noFill/>
          <a:ln>
            <a:noFill/>
            <a:miter lim="800000"/>
            <a:headEnd/>
            <a:tailEnd/>
          </a:ln>
          <a:effec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dirty="0" smtClean="0"/>
              <a:t>Frame of Reference</a:t>
            </a:r>
            <a:endParaRPr lang="en-US" dirty="0"/>
          </a:p>
        </p:txBody>
      </p:sp>
    </p:spTree>
    <p:controls>
      <mc:AlternateContent xmlns:mc="http://schemas.openxmlformats.org/markup-compatibility/2006">
        <mc:Choice xmlns:v="urn:schemas-microsoft-com:vml" Requires="v">
          <p:control spid="39938" name="ShockwaveFlash1" r:id="rId2" imgW="7238095" imgH="4342857"/>
        </mc:Choice>
        <mc:Fallback>
          <p:control name="ShockwaveFlash1" r:id="rId2" imgW="7238095" imgH="4342857">
            <p:pic>
              <p:nvPicPr>
                <p:cNvPr id="0" name="ShockwaveFlash1"/>
                <p:cNvPicPr preferRelativeResize="0">
                  <a:picLocks noChangeArrowheads="1" noChangeShapeType="1"/>
                </p:cNvPicPr>
                <p:nvPr/>
              </p:nvPicPr>
              <p:blipFill>
                <a:blip r:embed="rId5">
                  <a:extLst>
                    <a:ext uri="{28A0092B-C50C-407E-A947-70E740481C1C}">
                      <a14:useLocalDpi xmlns:a14="http://schemas.microsoft.com/office/drawing/2010/main" val="0"/>
                    </a:ext>
                  </a:extLst>
                </a:blip>
                <a:srcRect/>
                <a:stretch>
                  <a:fillRect/>
                </a:stretch>
              </p:blipFill>
              <p:spPr bwMode="auto">
                <a:xfrm>
                  <a:off x="1447800" y="2057400"/>
                  <a:ext cx="7237413" cy="43434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ontrol>
        </mc:Fallback>
      </mc:AlternateContent>
    </p:controls>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dirty="0" smtClean="0"/>
              <a:t>Frame of Reference</a:t>
            </a:r>
            <a:endParaRPr lang="en-US" dirty="0"/>
          </a:p>
        </p:txBody>
      </p:sp>
      <p:sp>
        <p:nvSpPr>
          <p:cNvPr id="3" name="Content Placeholder 2"/>
          <p:cNvSpPr>
            <a:spLocks noGrp="1"/>
          </p:cNvSpPr>
          <p:nvPr>
            <p:ph idx="1"/>
          </p:nvPr>
        </p:nvSpPr>
        <p:spPr>
          <a:xfrm>
            <a:off x="1143000" y="2133600"/>
            <a:ext cx="3733800" cy="4343400"/>
          </a:xfrm>
        </p:spPr>
        <p:txBody>
          <a:bodyPr/>
          <a:lstStyle/>
          <a:p>
            <a:pPr fontAlgn="auto">
              <a:defRPr/>
            </a:pPr>
            <a:r>
              <a:rPr lang="en-US" sz="3600" dirty="0" smtClean="0"/>
              <a:t>Sum of person’s knowledge, experience, goals, values, attitudes</a:t>
            </a:r>
          </a:p>
        </p:txBody>
      </p:sp>
      <p:pic>
        <p:nvPicPr>
          <p:cNvPr id="5" name="Picture Placeholder 4" descr="PPT-Ch1-4.jpg"/>
          <p:cNvPicPr>
            <a:picLocks noGrp="1" noChangeAspect="1"/>
          </p:cNvPicPr>
          <p:nvPr>
            <p:ph type="pic" sz="quarter" idx="10"/>
          </p:nvPr>
        </p:nvPicPr>
        <p:blipFill>
          <a:blip r:embed="rId3" cstate="print"/>
          <a:srcRect l="12960" r="17280"/>
          <a:stretch>
            <a:fillRect/>
          </a:stretch>
        </p:blipFill>
        <p:spPr>
          <a:xfrm>
            <a:off x="5029200" y="2286000"/>
            <a:ext cx="3671888" cy="3505200"/>
          </a:xfr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dirty="0" smtClean="0"/>
              <a:t>Frame of Reference</a:t>
            </a:r>
            <a:endParaRPr lang="en-US" dirty="0"/>
          </a:p>
        </p:txBody>
      </p:sp>
      <p:sp>
        <p:nvSpPr>
          <p:cNvPr id="3" name="Content Placeholder 2"/>
          <p:cNvSpPr>
            <a:spLocks noGrp="1"/>
          </p:cNvSpPr>
          <p:nvPr>
            <p:ph idx="1"/>
          </p:nvPr>
        </p:nvSpPr>
        <p:spPr>
          <a:xfrm>
            <a:off x="1143000" y="2209800"/>
            <a:ext cx="7620000" cy="4267200"/>
          </a:xfrm>
        </p:spPr>
        <p:txBody>
          <a:bodyPr/>
          <a:lstStyle/>
          <a:p>
            <a:pPr fontAlgn="auto">
              <a:defRPr/>
            </a:pPr>
            <a:r>
              <a:rPr lang="en-US" dirty="0" smtClean="0"/>
              <a:t>Everything filtered through listener’s frame of reference</a:t>
            </a:r>
          </a:p>
          <a:p>
            <a:pPr fontAlgn="auto">
              <a:defRPr/>
            </a:pPr>
            <a:r>
              <a:rPr lang="en-US" dirty="0" smtClean="0"/>
              <a:t>No two people have same frame of reference</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fontAlgn="auto">
              <a:spcAft>
                <a:spcPts val="0"/>
              </a:spcAft>
              <a:defRPr/>
            </a:pPr>
            <a:r>
              <a:rPr lang="en-US" sz="4600" dirty="0" smtClean="0"/>
              <a:t>Power of Public Speaking</a:t>
            </a:r>
            <a:endParaRPr lang="en-US" sz="4600" dirty="0"/>
          </a:p>
        </p:txBody>
      </p:sp>
      <p:pic>
        <p:nvPicPr>
          <p:cNvPr id="4" name="Video1.1.wmv">
            <a:hlinkClick r:id="" action="ppaction://media"/>
          </p:cNvPr>
          <p:cNvPicPr>
            <a:picLocks noGrp="1" noRot="1" noChangeAspect="1"/>
          </p:cNvPicPr>
          <p:nvPr>
            <p:ph type="media" sz="quarter" idx="10"/>
            <a:videoFile r:link="rId1"/>
          </p:nvPr>
        </p:nvPicPr>
        <p:blipFill>
          <a:blip r:embed="rId6" cstate="print"/>
          <a:stretch>
            <a:fillRect/>
          </a:stretch>
        </p:blipFill>
        <p:spPr>
          <a:xfrm>
            <a:off x="1906588" y="1676400"/>
            <a:ext cx="6096000" cy="4572000"/>
          </a:xfrm>
        </p:spPr>
      </p:pic>
      <p:pic>
        <p:nvPicPr>
          <p:cNvPr id="3" name="Video1.1.wmv">
            <a:hlinkClick r:id="" action="ppaction://media"/>
          </p:cNvPr>
          <p:cNvPicPr>
            <a:picLocks noChangeAspect="1"/>
          </p:cNvPicPr>
          <p:nvPr>
            <a:videoFile r:link="rId3"/>
            <p:extLst>
              <p:ext uri="{DAA4B4D4-6D71-4841-9C94-3DE7FCFB9230}">
                <p14:media xmlns:p14="http://schemas.microsoft.com/office/powerpoint/2010/main" r:embed="rId2"/>
              </p:ext>
            </p:extLst>
          </p:nvPr>
        </p:nvPicPr>
        <p:blipFill>
          <a:blip r:embed="rId7"/>
          <a:stretch>
            <a:fillRect/>
          </a:stretch>
        </p:blipFill>
        <p:spPr>
          <a:xfrm>
            <a:off x="1905000" y="1676400"/>
            <a:ext cx="6096000" cy="45720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video>
              <p:cMediaNode vol="80000">
                <p:cTn id="13" fill="hold" display="0">
                  <p:stCondLst>
                    <p:cond delay="indefinite"/>
                  </p:stCondLst>
                </p:cTn>
                <p:tgtEl>
                  <p:spTgt spid="3"/>
                </p:tgtEl>
              </p:cMediaNode>
            </p:vide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dirty="0" smtClean="0"/>
              <a:t>Ethnocentrism</a:t>
            </a:r>
            <a:endParaRPr lang="en-US" dirty="0"/>
          </a:p>
        </p:txBody>
      </p:sp>
      <p:sp>
        <p:nvSpPr>
          <p:cNvPr id="3" name="Content Placeholder 2"/>
          <p:cNvSpPr>
            <a:spLocks noGrp="1"/>
          </p:cNvSpPr>
          <p:nvPr>
            <p:ph idx="1"/>
          </p:nvPr>
        </p:nvSpPr>
        <p:spPr>
          <a:xfrm>
            <a:off x="1295400" y="2362200"/>
            <a:ext cx="7467600" cy="4038600"/>
          </a:xfrm>
        </p:spPr>
        <p:txBody>
          <a:bodyPr/>
          <a:lstStyle/>
          <a:p>
            <a:pPr fontAlgn="auto">
              <a:defRPr/>
            </a:pPr>
            <a:r>
              <a:rPr lang="en-US" dirty="0" smtClean="0"/>
              <a:t>Believing one’s group or culture is superior to all other groups or cultures</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dirty="0" smtClean="0"/>
              <a:t>Ethnocentrism</a:t>
            </a:r>
            <a:endParaRPr lang="en-US" dirty="0"/>
          </a:p>
        </p:txBody>
      </p:sp>
    </p:spTree>
    <p:controls>
      <mc:AlternateContent xmlns:mc="http://schemas.openxmlformats.org/markup-compatibility/2006">
        <mc:Choice xmlns:v="urn:schemas-microsoft-com:vml" Requires="v">
          <p:control spid="3075" name="ShockwaveFlash1" r:id="rId2" imgW="6706536" imgH="4114286"/>
        </mc:Choice>
        <mc:Fallback>
          <p:control name="ShockwaveFlash1" r:id="rId2" imgW="6706536" imgH="4114286">
            <p:pic>
              <p:nvPicPr>
                <p:cNvPr id="0" name="ShockwaveFlash1"/>
                <p:cNvPicPr preferRelativeResize="0">
                  <a:picLocks noChangeArrowheads="1" noChangeShapeType="1"/>
                </p:cNvPicPr>
                <p:nvPr/>
              </p:nvPicPr>
              <p:blipFill>
                <a:blip r:embed="rId5">
                  <a:extLst>
                    <a:ext uri="{28A0092B-C50C-407E-A947-70E740481C1C}">
                      <a14:useLocalDpi xmlns:a14="http://schemas.microsoft.com/office/drawing/2010/main" val="0"/>
                    </a:ext>
                  </a:extLst>
                </a:blip>
                <a:srcRect/>
                <a:stretch>
                  <a:fillRect/>
                </a:stretch>
              </p:blipFill>
              <p:spPr bwMode="auto">
                <a:xfrm>
                  <a:off x="1600200" y="2209800"/>
                  <a:ext cx="6707188" cy="41148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ontrol>
        </mc:Fallback>
      </mc:AlternateContent>
    </p:controls>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fontAlgn="auto">
              <a:spcAft>
                <a:spcPts val="0"/>
              </a:spcAft>
              <a:defRPr/>
            </a:pPr>
            <a:r>
              <a:rPr lang="en-US" sz="4800" dirty="0" smtClean="0"/>
              <a:t>Avoiding Ethnocentrism</a:t>
            </a:r>
            <a:endParaRPr lang="en-US" sz="4800" dirty="0"/>
          </a:p>
        </p:txBody>
      </p:sp>
      <p:sp>
        <p:nvSpPr>
          <p:cNvPr id="3" name="Content Placeholder 2"/>
          <p:cNvSpPr>
            <a:spLocks noGrp="1"/>
          </p:cNvSpPr>
          <p:nvPr>
            <p:ph idx="1"/>
          </p:nvPr>
        </p:nvSpPr>
        <p:spPr>
          <a:xfrm>
            <a:off x="1143000" y="2209800"/>
            <a:ext cx="7620000" cy="4114800"/>
          </a:xfrm>
        </p:spPr>
        <p:txBody>
          <a:bodyPr/>
          <a:lstStyle/>
          <a:p>
            <a:pPr fontAlgn="auto">
              <a:defRPr/>
            </a:pPr>
            <a:r>
              <a:rPr lang="en-US" sz="3600" dirty="0" smtClean="0"/>
              <a:t>Respect listeners’ cultural values</a:t>
            </a:r>
          </a:p>
          <a:p>
            <a:pPr fontAlgn="auto">
              <a:defRPr/>
            </a:pPr>
            <a:r>
              <a:rPr lang="en-US" sz="3600" dirty="0" smtClean="0"/>
              <a:t>Imagine oneself in place of listeners</a:t>
            </a:r>
          </a:p>
          <a:p>
            <a:pPr fontAlgn="auto">
              <a:defRPr/>
            </a:pPr>
            <a:r>
              <a:rPr lang="en-US" sz="3600" dirty="0" smtClean="0"/>
              <a:t>Be alert to feedback</a:t>
            </a:r>
          </a:p>
          <a:p>
            <a:pPr fontAlgn="auto">
              <a:defRPr/>
            </a:pPr>
            <a:r>
              <a:rPr lang="en-US" sz="3600" dirty="0" smtClean="0"/>
              <a:t>Listeners also have to avoid ethnocentrism</a:t>
            </a:r>
          </a:p>
          <a:p>
            <a:pPr fontAlgn="auto">
              <a:defRPr/>
            </a:pPr>
            <a:endParaRPr lang="en-US" sz="3600" dirty="0" smtClean="0"/>
          </a:p>
          <a:p>
            <a:pPr fontAlgn="auto">
              <a:defRPr/>
            </a:pPr>
            <a:endParaRPr lang="en-US" sz="3600" dirty="0" smtClean="0"/>
          </a:p>
        </p:txBody>
      </p:sp>
      <p:sp>
        <p:nvSpPr>
          <p:cNvPr id="4" name="Right Arrow 3"/>
          <p:cNvSpPr/>
          <p:nvPr/>
        </p:nvSpPr>
        <p:spPr>
          <a:xfrm>
            <a:off x="8610600" y="6172200"/>
            <a:ext cx="304800" cy="304800"/>
          </a:xfrm>
          <a:prstGeom prst="rightArrow">
            <a:avLst>
              <a:gd name="adj1" fmla="val 43024"/>
              <a:gd name="adj2" fmla="val 53489"/>
            </a:avLst>
          </a:prstGeom>
          <a:solidFill>
            <a:srgbClr val="2B4C73"/>
          </a:solidFill>
          <a:ln w="127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fontAlgn="auto">
              <a:spcAft>
                <a:spcPts val="0"/>
              </a:spcAft>
              <a:defRPr/>
            </a:pPr>
            <a:r>
              <a:rPr lang="en-US" dirty="0" smtClean="0"/>
              <a:t>Public Speaking vs. Conversation</a:t>
            </a:r>
            <a:endParaRPr lang="en-US" dirty="0"/>
          </a:p>
        </p:txBody>
      </p:sp>
      <p:sp>
        <p:nvSpPr>
          <p:cNvPr id="3" name="Content Placeholder 2"/>
          <p:cNvSpPr>
            <a:spLocks noGrp="1"/>
          </p:cNvSpPr>
          <p:nvPr>
            <p:ph idx="1"/>
          </p:nvPr>
        </p:nvSpPr>
        <p:spPr>
          <a:xfrm>
            <a:off x="1143000" y="1981200"/>
            <a:ext cx="7620000" cy="4495800"/>
          </a:xfrm>
        </p:spPr>
        <p:txBody>
          <a:bodyPr/>
          <a:lstStyle/>
          <a:p>
            <a:pPr fontAlgn="auto">
              <a:buFont typeface="Arial" pitchFamily="34" charset="0"/>
              <a:buNone/>
              <a:defRPr/>
            </a:pPr>
            <a:r>
              <a:rPr lang="en-US" sz="3600" dirty="0" smtClean="0"/>
              <a:t>Similarities:</a:t>
            </a:r>
          </a:p>
          <a:p>
            <a:pPr lvl="1" fontAlgn="auto">
              <a:defRPr/>
            </a:pPr>
            <a:r>
              <a:rPr lang="en-US" dirty="0" smtClean="0"/>
              <a:t>Logically organized thoughts</a:t>
            </a:r>
          </a:p>
          <a:p>
            <a:pPr lvl="1" fontAlgn="auto">
              <a:defRPr/>
            </a:pPr>
            <a:r>
              <a:rPr lang="en-US" dirty="0" smtClean="0"/>
              <a:t>Messages tailored to audience</a:t>
            </a:r>
          </a:p>
          <a:p>
            <a:pPr lvl="1" fontAlgn="auto">
              <a:defRPr/>
            </a:pPr>
            <a:r>
              <a:rPr lang="en-US" dirty="0" smtClean="0"/>
              <a:t>Stories told for maximum impact</a:t>
            </a:r>
          </a:p>
          <a:p>
            <a:pPr lvl="1" fontAlgn="auto">
              <a:defRPr/>
            </a:pPr>
            <a:r>
              <a:rPr lang="en-US" dirty="0" smtClean="0"/>
              <a:t>Speaker adapts to feedback</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fontAlgn="auto">
              <a:spcAft>
                <a:spcPts val="0"/>
              </a:spcAft>
              <a:defRPr/>
            </a:pPr>
            <a:r>
              <a:rPr lang="en-US" dirty="0" smtClean="0"/>
              <a:t>Public Speaking vs. Conversation</a:t>
            </a:r>
            <a:endParaRPr lang="en-US" dirty="0"/>
          </a:p>
        </p:txBody>
      </p:sp>
      <p:sp>
        <p:nvSpPr>
          <p:cNvPr id="3" name="Content Placeholder 2"/>
          <p:cNvSpPr>
            <a:spLocks noGrp="1"/>
          </p:cNvSpPr>
          <p:nvPr>
            <p:ph idx="1"/>
          </p:nvPr>
        </p:nvSpPr>
        <p:spPr>
          <a:xfrm>
            <a:off x="1143000" y="1981200"/>
            <a:ext cx="7620000" cy="4495800"/>
          </a:xfrm>
        </p:spPr>
        <p:txBody>
          <a:bodyPr/>
          <a:lstStyle/>
          <a:p>
            <a:pPr fontAlgn="auto">
              <a:buFont typeface="Arial" pitchFamily="34" charset="0"/>
              <a:buNone/>
              <a:defRPr/>
            </a:pPr>
            <a:r>
              <a:rPr lang="en-US" dirty="0" smtClean="0"/>
              <a:t>Differences:</a:t>
            </a:r>
          </a:p>
          <a:p>
            <a:pPr lvl="1" fontAlgn="auto">
              <a:defRPr/>
            </a:pPr>
            <a:r>
              <a:rPr lang="en-US" sz="3400" dirty="0" smtClean="0"/>
              <a:t>Public speaking is more highly structured</a:t>
            </a:r>
          </a:p>
          <a:p>
            <a:pPr lvl="1" fontAlgn="auto">
              <a:defRPr/>
            </a:pPr>
            <a:r>
              <a:rPr lang="en-US" sz="3400" dirty="0" smtClean="0"/>
              <a:t>Public speaking requires more </a:t>
            </a:r>
            <a:br>
              <a:rPr lang="en-US" sz="3400" dirty="0" smtClean="0"/>
            </a:br>
            <a:r>
              <a:rPr lang="en-US" sz="3400" dirty="0" smtClean="0"/>
              <a:t>formal language</a:t>
            </a:r>
          </a:p>
          <a:p>
            <a:pPr lvl="1" fontAlgn="auto">
              <a:defRPr/>
            </a:pPr>
            <a:r>
              <a:rPr lang="en-US" sz="3400" dirty="0" smtClean="0"/>
              <a:t>Public speaking requires </a:t>
            </a:r>
            <a:br>
              <a:rPr lang="en-US" sz="3400" dirty="0" smtClean="0"/>
            </a:br>
            <a:r>
              <a:rPr lang="en-US" sz="3400" dirty="0" smtClean="0"/>
              <a:t>a different method of delivery</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smtClean="0"/>
              <a:t>Stage Fright</a:t>
            </a:r>
            <a:endParaRPr lang="en-US" dirty="0"/>
          </a:p>
        </p:txBody>
      </p:sp>
      <p:sp>
        <p:nvSpPr>
          <p:cNvPr id="3" name="Content Placeholder 2"/>
          <p:cNvSpPr>
            <a:spLocks noGrp="1"/>
          </p:cNvSpPr>
          <p:nvPr>
            <p:ph idx="1"/>
          </p:nvPr>
        </p:nvSpPr>
        <p:spPr/>
        <p:txBody>
          <a:bodyPr/>
          <a:lstStyle/>
          <a:p>
            <a:pPr fontAlgn="auto">
              <a:defRPr/>
            </a:pPr>
            <a:r>
              <a:rPr lang="en-US" dirty="0" smtClean="0"/>
              <a:t>Anxiety over prospect of speaking in front of audience</a:t>
            </a:r>
          </a:p>
          <a:p>
            <a:pPr fontAlgn="auto">
              <a:defRPr/>
            </a:pPr>
            <a:r>
              <a:rPr lang="en-US" dirty="0" smtClean="0"/>
              <a:t>(It’s normal!)</a:t>
            </a:r>
          </a:p>
          <a:p>
            <a:pPr fontAlgn="auto">
              <a:defRPr/>
            </a:pPr>
            <a:r>
              <a:rPr lang="en-US" dirty="0" smtClean="0"/>
              <a:t>It happens to even the most experienced speakers</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smtClean="0"/>
              <a:t>Stage Fright</a:t>
            </a:r>
            <a:endParaRPr lang="en-US" dirty="0"/>
          </a:p>
        </p:txBody>
      </p:sp>
    </p:spTree>
    <p:controls>
      <mc:AlternateContent xmlns:mc="http://schemas.openxmlformats.org/markup-compatibility/2006">
        <mc:Choice xmlns:v="urn:schemas-microsoft-com:vml" Requires="v">
          <p:control spid="1027" name="ShockwaveFlash1" r:id="rId2" imgW="6400000" imgH="3809524"/>
        </mc:Choice>
        <mc:Fallback>
          <p:control name="ShockwaveFlash1" r:id="rId2" imgW="6400000" imgH="3809524">
            <p:pic>
              <p:nvPicPr>
                <p:cNvPr id="0" name="ShockwaveFlash1"/>
                <p:cNvPicPr preferRelativeResize="0">
                  <a:picLocks noChangeArrowheads="1" noChangeShapeType="1"/>
                </p:cNvPicPr>
                <p:nvPr/>
              </p:nvPicPr>
              <p:blipFill>
                <a:blip r:embed="rId5">
                  <a:extLst>
                    <a:ext uri="{28A0092B-C50C-407E-A947-70E740481C1C}">
                      <a14:useLocalDpi xmlns:a14="http://schemas.microsoft.com/office/drawing/2010/main" val="0"/>
                    </a:ext>
                  </a:extLst>
                </a:blip>
                <a:srcRect/>
                <a:stretch>
                  <a:fillRect/>
                </a:stretch>
              </p:blipFill>
              <p:spPr bwMode="auto">
                <a:xfrm>
                  <a:off x="1752600" y="2286000"/>
                  <a:ext cx="6399213" cy="38100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ontrol>
        </mc:Fallback>
      </mc:AlternateContent>
    </p:controls>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sz="5400" dirty="0" smtClean="0"/>
              <a:t>Positive Nervousness</a:t>
            </a:r>
            <a:endParaRPr lang="en-US" sz="5400" dirty="0"/>
          </a:p>
        </p:txBody>
      </p:sp>
      <p:sp>
        <p:nvSpPr>
          <p:cNvPr id="3" name="Content Placeholder 2"/>
          <p:cNvSpPr>
            <a:spLocks noGrp="1"/>
          </p:cNvSpPr>
          <p:nvPr>
            <p:ph idx="1"/>
          </p:nvPr>
        </p:nvSpPr>
        <p:spPr>
          <a:xfrm>
            <a:off x="1219200" y="2057400"/>
            <a:ext cx="3505200" cy="4343400"/>
          </a:xfrm>
        </p:spPr>
        <p:txBody>
          <a:bodyPr/>
          <a:lstStyle/>
          <a:p>
            <a:pPr fontAlgn="auto">
              <a:defRPr/>
            </a:pPr>
            <a:r>
              <a:rPr lang="en-US" sz="3600" dirty="0" smtClean="0"/>
              <a:t>Controlled nervousness that energizes speaker for presentation</a:t>
            </a:r>
          </a:p>
        </p:txBody>
      </p:sp>
      <p:pic>
        <p:nvPicPr>
          <p:cNvPr id="7" name="Picture Placeholder 6" descr="PPT-Ch1-3.jpg"/>
          <p:cNvPicPr>
            <a:picLocks noGrp="1" noChangeAspect="1"/>
          </p:cNvPicPr>
          <p:nvPr>
            <p:ph type="pic" sz="quarter" idx="10"/>
          </p:nvPr>
        </p:nvPicPr>
        <p:blipFill>
          <a:blip r:embed="rId3" cstate="print"/>
          <a:srcRect l="15840" r="21633"/>
          <a:stretch>
            <a:fillRect/>
          </a:stretch>
        </p:blipFill>
        <p:spPr>
          <a:xfrm>
            <a:off x="4953000" y="2133600"/>
            <a:ext cx="3648075" cy="3886200"/>
          </a:xfr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fontAlgn="auto">
              <a:spcAft>
                <a:spcPts val="0"/>
              </a:spcAft>
              <a:defRPr/>
            </a:pPr>
            <a:r>
              <a:rPr lang="en-US" sz="4600" dirty="0" smtClean="0"/>
              <a:t>Reducing Speech Anxiety</a:t>
            </a:r>
            <a:endParaRPr lang="en-US" sz="4600" dirty="0"/>
          </a:p>
        </p:txBody>
      </p:sp>
      <p:sp>
        <p:nvSpPr>
          <p:cNvPr id="3" name="Content Placeholder 2"/>
          <p:cNvSpPr>
            <a:spLocks noGrp="1"/>
          </p:cNvSpPr>
          <p:nvPr>
            <p:ph idx="1"/>
          </p:nvPr>
        </p:nvSpPr>
        <p:spPr>
          <a:xfrm>
            <a:off x="1143000" y="2286000"/>
            <a:ext cx="7620000" cy="4191000"/>
          </a:xfrm>
        </p:spPr>
        <p:txBody>
          <a:bodyPr/>
          <a:lstStyle/>
          <a:p>
            <a:pPr fontAlgn="auto">
              <a:defRPr/>
            </a:pPr>
            <a:r>
              <a:rPr lang="en-US" dirty="0" smtClean="0"/>
              <a:t>Acquire experience</a:t>
            </a:r>
          </a:p>
          <a:p>
            <a:pPr fontAlgn="auto">
              <a:defRPr/>
            </a:pPr>
            <a:r>
              <a:rPr lang="en-US" dirty="0" smtClean="0"/>
              <a:t>Prepare, prepare, prepare</a:t>
            </a:r>
          </a:p>
          <a:p>
            <a:pPr fontAlgn="auto">
              <a:defRPr/>
            </a:pPr>
            <a:r>
              <a:rPr lang="en-US" dirty="0" smtClean="0"/>
              <a:t>Don’t expect perfection</a:t>
            </a:r>
          </a:p>
          <a:p>
            <a:pPr fontAlgn="auto">
              <a:defRPr/>
            </a:pPr>
            <a:endParaRPr lang="en-US" dirty="0" smtClean="0"/>
          </a:p>
        </p:txBody>
      </p:sp>
      <p:sp>
        <p:nvSpPr>
          <p:cNvPr id="4" name="Right Arrow 3"/>
          <p:cNvSpPr/>
          <p:nvPr/>
        </p:nvSpPr>
        <p:spPr>
          <a:xfrm>
            <a:off x="8610600" y="6172200"/>
            <a:ext cx="304800" cy="304800"/>
          </a:xfrm>
          <a:prstGeom prst="rightArrow">
            <a:avLst>
              <a:gd name="adj1" fmla="val 43024"/>
              <a:gd name="adj2" fmla="val 53489"/>
            </a:avLst>
          </a:prstGeom>
          <a:solidFill>
            <a:srgbClr val="2B4C73"/>
          </a:solidFill>
          <a:ln w="127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fontAlgn="auto">
              <a:spcAft>
                <a:spcPts val="0"/>
              </a:spcAft>
              <a:defRPr/>
            </a:pPr>
            <a:r>
              <a:rPr lang="en-US" sz="4600" dirty="0" smtClean="0"/>
              <a:t>Reducing Speech Anxiety</a:t>
            </a:r>
            <a:endParaRPr lang="en-US" sz="4600" dirty="0"/>
          </a:p>
        </p:txBody>
      </p:sp>
      <p:sp>
        <p:nvSpPr>
          <p:cNvPr id="3" name="Content Placeholder 2"/>
          <p:cNvSpPr>
            <a:spLocks noGrp="1"/>
          </p:cNvSpPr>
          <p:nvPr>
            <p:ph idx="1"/>
          </p:nvPr>
        </p:nvSpPr>
        <p:spPr>
          <a:xfrm>
            <a:off x="1143000" y="2286000"/>
            <a:ext cx="7620000" cy="4191000"/>
          </a:xfrm>
        </p:spPr>
        <p:txBody>
          <a:bodyPr/>
          <a:lstStyle/>
          <a:p>
            <a:pPr fontAlgn="auto">
              <a:defRPr/>
            </a:pPr>
            <a:r>
              <a:rPr lang="en-US" dirty="0" smtClean="0"/>
              <a:t>Know most nervousness is not visible</a:t>
            </a:r>
          </a:p>
          <a:p>
            <a:pPr fontAlgn="auto">
              <a:defRPr/>
            </a:pPr>
            <a:r>
              <a:rPr lang="en-US" dirty="0" smtClean="0"/>
              <a:t>Think positively</a:t>
            </a:r>
          </a:p>
          <a:p>
            <a:pPr fontAlgn="auto">
              <a:defRPr/>
            </a:pPr>
            <a:r>
              <a:rPr lang="en-US" dirty="0" smtClean="0"/>
              <a:t>Use power of visualization</a:t>
            </a:r>
          </a:p>
          <a:p>
            <a:pPr fontAlgn="auto">
              <a:defRPr/>
            </a:pPr>
            <a:endParaRPr lang="en-US" dirty="0" smtClean="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APS11e Mas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PS11e">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744</TotalTime>
  <Words>321</Words>
  <Application>Microsoft Office PowerPoint</Application>
  <PresentationFormat>On-screen Show (4:3)</PresentationFormat>
  <Paragraphs>62</Paragraphs>
  <Slides>23</Slides>
  <Notes>23</Notes>
  <HiddenSlides>0</HiddenSlides>
  <MMClips>2</MMClip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APS11e Master</vt:lpstr>
      <vt:lpstr>PowerPoint Presentation</vt:lpstr>
      <vt:lpstr>Power of Public Speaking</vt:lpstr>
      <vt:lpstr>Public Speaking vs. Conversation</vt:lpstr>
      <vt:lpstr>Public Speaking vs. Conversation</vt:lpstr>
      <vt:lpstr>Stage Fright</vt:lpstr>
      <vt:lpstr>Stage Fright</vt:lpstr>
      <vt:lpstr>Positive Nervousness</vt:lpstr>
      <vt:lpstr>Reducing Speech Anxiety</vt:lpstr>
      <vt:lpstr>Reducing Speech Anxiety</vt:lpstr>
      <vt:lpstr>Visualization</vt:lpstr>
      <vt:lpstr>Visualization</vt:lpstr>
      <vt:lpstr>Critical Thinking</vt:lpstr>
      <vt:lpstr>Critical Thinking</vt:lpstr>
      <vt:lpstr>Critical Thinking</vt:lpstr>
      <vt:lpstr>Speech Communication Process</vt:lpstr>
      <vt:lpstr>Speech Communication Process</vt:lpstr>
      <vt:lpstr>Frame of Reference</vt:lpstr>
      <vt:lpstr>Frame of Reference</vt:lpstr>
      <vt:lpstr>Frame of Reference</vt:lpstr>
      <vt:lpstr>Ethnocentrism</vt:lpstr>
      <vt:lpstr>Ethnocentrism</vt:lpstr>
      <vt:lpstr>Avoiding Ethnocentrism</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APS 11e</dc:title>
  <dc:creator>APS 11e</dc:creator>
  <cp:lastModifiedBy>Islip Instructor</cp:lastModifiedBy>
  <cp:revision>142</cp:revision>
  <dcterms:created xsi:type="dcterms:W3CDTF">2011-07-12T18:06:15Z</dcterms:created>
  <dcterms:modified xsi:type="dcterms:W3CDTF">2013-09-13T00:25:29Z</dcterms:modified>
</cp:coreProperties>
</file>